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media/image4.jpg" ContentType="image/jpg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8" r:id="rId4"/>
  </p:sldMasterIdLst>
  <p:notesMasterIdLst>
    <p:notesMasterId r:id="rId17"/>
  </p:notesMasterIdLst>
  <p:sldIdLst>
    <p:sldId id="256" r:id="rId5"/>
    <p:sldId id="257" r:id="rId6"/>
    <p:sldId id="258" r:id="rId7"/>
    <p:sldId id="264" r:id="rId8"/>
    <p:sldId id="259" r:id="rId9"/>
    <p:sldId id="260" r:id="rId10"/>
    <p:sldId id="265" r:id="rId11"/>
    <p:sldId id="267" r:id="rId12"/>
    <p:sldId id="266" r:id="rId13"/>
    <p:sldId id="268" r:id="rId14"/>
    <p:sldId id="261" r:id="rId15"/>
    <p:sldId id="263" r:id="rId16"/>
  </p:sldIdLst>
  <p:sldSz cx="9144000" cy="5143500" type="screen16x9"/>
  <p:notesSz cx="6858000" cy="9144000"/>
  <p:defaultTextStyle>
    <a:defPPr>
      <a:defRPr lang="de-DE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359"/>
    <a:srgbClr val="FF7900"/>
    <a:srgbClr val="AAAAAA"/>
    <a:srgbClr val="004479"/>
    <a:srgbClr val="407AAA"/>
    <a:srgbClr val="A7B6BF"/>
    <a:srgbClr val="FF7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55" autoAdjust="0"/>
    <p:restoredTop sz="94694" autoAdjust="0"/>
  </p:normalViewPr>
  <p:slideViewPr>
    <p:cSldViewPr snapToGrid="0" snapToObjects="1" showGuides="1">
      <p:cViewPr varScale="1">
        <p:scale>
          <a:sx n="94" d="100"/>
          <a:sy n="94" d="100"/>
        </p:scale>
        <p:origin x="720" y="9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248000-DA9F-EC4E-B523-8C052A90EE31}" type="datetimeFigureOut">
              <a:rPr lang="de-DE" smtClean="0"/>
              <a:t>14.05.2024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B74058-EEFA-1547-9728-76A16B36686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766573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27">
            <a:extLst>
              <a:ext uri="{FF2B5EF4-FFF2-40B4-BE49-F238E27FC236}">
                <a16:creationId xmlns:a16="http://schemas.microsoft.com/office/drawing/2014/main" id="{7304430A-7FEB-1943-9894-2B29A6D8A81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8313" y="753428"/>
            <a:ext cx="8212391" cy="67151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400" b="1" baseline="0">
                <a:solidFill>
                  <a:srgbClr val="003359"/>
                </a:solidFill>
              </a:defRPr>
            </a:lvl1pPr>
          </a:lstStyle>
          <a:p>
            <a:r>
              <a:rPr lang="de-DE" dirty="0"/>
              <a:t>Folienuntertitel durch Klicken bearbeiten</a:t>
            </a:r>
          </a:p>
        </p:txBody>
      </p:sp>
      <p:sp>
        <p:nvSpPr>
          <p:cNvPr id="7" name="Textplatzhalter 9">
            <a:extLst>
              <a:ext uri="{FF2B5EF4-FFF2-40B4-BE49-F238E27FC236}">
                <a16:creationId xmlns:a16="http://schemas.microsoft.com/office/drawing/2014/main" id="{414364F3-CF85-D14A-A026-0E62B24981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60800" y="234841"/>
            <a:ext cx="8219904" cy="518588"/>
          </a:xfrm>
          <a:prstGeom prst="rect">
            <a:avLst/>
          </a:prstGeom>
        </p:spPr>
        <p:txBody>
          <a:bodyPr lIns="0" tIns="0"/>
          <a:lstStyle>
            <a:lvl1pPr marL="0" indent="0">
              <a:buNone/>
              <a:defRPr sz="3200" b="1">
                <a:solidFill>
                  <a:srgbClr val="FF7900"/>
                </a:solidFill>
              </a:defRPr>
            </a:lvl1pPr>
          </a:lstStyle>
          <a:p>
            <a:r>
              <a:rPr lang="de-DE" dirty="0"/>
              <a:t>Willkommen an der TU Ilmenau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68000" y="4673350"/>
            <a:ext cx="661260" cy="273844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fld id="{C8083FA9-7C11-B04D-BE6F-500EF6F49D2A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9" name="Fußzeilenplatzhalter 1">
            <a:extLst>
              <a:ext uri="{FF2B5EF4-FFF2-40B4-BE49-F238E27FC236}">
                <a16:creationId xmlns:a16="http://schemas.microsoft.com/office/drawing/2014/main" id="{CD48FCB3-CBCF-6D43-B933-0162EE0E4355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1158059" y="4679757"/>
            <a:ext cx="5430005" cy="274637"/>
          </a:xfrm>
        </p:spPr>
        <p:txBody>
          <a:bodyPr/>
          <a:lstStyle/>
          <a:p>
            <a:r>
              <a:rPr lang="de-DE" dirty="0"/>
              <a:t>Fußzeile </a:t>
            </a:r>
          </a:p>
        </p:txBody>
      </p:sp>
      <p:pic>
        <p:nvPicPr>
          <p:cNvPr id="3" name="Grafik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89590"/>
            <a:ext cx="9144000" cy="2620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211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Spalter 3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68000" y="4673350"/>
            <a:ext cx="661260" cy="273844"/>
          </a:xfrm>
          <a:prstGeom prst="rect">
            <a:avLst/>
          </a:prstGeom>
        </p:spPr>
        <p:txBody>
          <a:bodyPr/>
          <a:lstStyle/>
          <a:p>
            <a:fld id="{C8083FA9-7C11-B04D-BE6F-500EF6F49D2A}" type="slidenum">
              <a:rPr lang="de-DE" smtClean="0"/>
              <a:t>‹#›</a:t>
            </a:fld>
            <a:endParaRPr lang="de-DE"/>
          </a:p>
        </p:txBody>
      </p:sp>
      <p:sp>
        <p:nvSpPr>
          <p:cNvPr id="14" name="Bildplatzhalter 13">
            <a:extLst>
              <a:ext uri="{FF2B5EF4-FFF2-40B4-BE49-F238E27FC236}">
                <a16:creationId xmlns:a16="http://schemas.microsoft.com/office/drawing/2014/main" id="{96E3A690-3AA1-5D49-B0DC-E668CEBCC8F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76405" y="1635125"/>
            <a:ext cx="2530475" cy="2243138"/>
          </a:xfrm>
          <a:prstGeom prst="rect">
            <a:avLst/>
          </a:prstGeom>
          <a:blipFill>
            <a:blip r:embed="rId2" cstate="print"/>
            <a:stretch>
              <a:fillRect l="207" r="207"/>
            </a:stretch>
          </a:blipFill>
        </p:spPr>
        <p:txBody>
          <a:bodyPr/>
          <a:lstStyle>
            <a:lvl1pPr marL="0" indent="0">
              <a:buNone/>
              <a:defRPr sz="1300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Bild durch Klicken auf Symbol in Bildmitte hinzufügen</a:t>
            </a:r>
          </a:p>
        </p:txBody>
      </p:sp>
      <p:sp>
        <p:nvSpPr>
          <p:cNvPr id="15" name="Bildplatzhalter 13">
            <a:extLst>
              <a:ext uri="{FF2B5EF4-FFF2-40B4-BE49-F238E27FC236}">
                <a16:creationId xmlns:a16="http://schemas.microsoft.com/office/drawing/2014/main" id="{9173A4A9-4265-FF4F-BA6C-64CFA9D5B91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300841" y="1635125"/>
            <a:ext cx="2530475" cy="2243138"/>
          </a:xfrm>
          <a:prstGeom prst="rect">
            <a:avLst/>
          </a:prstGeom>
          <a:blipFill>
            <a:blip r:embed="rId2" cstate="print"/>
            <a:stretch>
              <a:fillRect l="207" r="207"/>
            </a:stretch>
          </a:blipFill>
        </p:spPr>
        <p:txBody>
          <a:bodyPr/>
          <a:lstStyle>
            <a:lvl1pPr marL="0" indent="0">
              <a:buNone/>
              <a:defRPr sz="130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Bild durch Klicken auf Symbol in Bildmitte hinzufügen</a:t>
            </a:r>
          </a:p>
        </p:txBody>
      </p:sp>
      <p:sp>
        <p:nvSpPr>
          <p:cNvPr id="16" name="Bildplatzhalter 13">
            <a:extLst>
              <a:ext uri="{FF2B5EF4-FFF2-40B4-BE49-F238E27FC236}">
                <a16:creationId xmlns:a16="http://schemas.microsoft.com/office/drawing/2014/main" id="{896F4A59-B539-F74F-B7A6-444BC8C9173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125277" y="1635125"/>
            <a:ext cx="2573715" cy="2243138"/>
          </a:xfrm>
          <a:prstGeom prst="rect">
            <a:avLst/>
          </a:prstGeom>
          <a:blipFill>
            <a:blip r:embed="rId2" cstate="print"/>
            <a:stretch>
              <a:fillRect l="207" r="207"/>
            </a:stretch>
          </a:blipFill>
        </p:spPr>
        <p:txBody>
          <a:bodyPr/>
          <a:lstStyle>
            <a:lvl1pPr marL="0" indent="0">
              <a:buNone/>
              <a:defRPr sz="130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Bild durch Klicken auf Symbol in Bildmitte hinzufügen</a:t>
            </a:r>
          </a:p>
        </p:txBody>
      </p:sp>
      <p:sp>
        <p:nvSpPr>
          <p:cNvPr id="17" name="Textplatzhalter 9">
            <a:extLst>
              <a:ext uri="{FF2B5EF4-FFF2-40B4-BE49-F238E27FC236}">
                <a16:creationId xmlns:a16="http://schemas.microsoft.com/office/drawing/2014/main" id="{1DF1234B-A762-7E47-82C6-B1E8F270AF7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3600" y="234841"/>
            <a:ext cx="8226000" cy="504156"/>
          </a:xfrm>
          <a:prstGeom prst="rect">
            <a:avLst/>
          </a:prstGeom>
        </p:spPr>
        <p:txBody>
          <a:bodyPr lIns="0" tIns="0"/>
          <a:lstStyle>
            <a:lvl1pPr marL="0" indent="0">
              <a:buNone/>
              <a:defRPr sz="3200" b="1">
                <a:solidFill>
                  <a:srgbClr val="FF7900"/>
                </a:solidFill>
              </a:defRPr>
            </a:lvl1pPr>
          </a:lstStyle>
          <a:p>
            <a:r>
              <a:rPr lang="de-DE" dirty="0"/>
              <a:t>Folientitel durch Klicken bearbeiten</a:t>
            </a:r>
          </a:p>
        </p:txBody>
      </p:sp>
      <p:sp>
        <p:nvSpPr>
          <p:cNvPr id="18" name="Textplatzhalter 27">
            <a:extLst>
              <a:ext uri="{FF2B5EF4-FFF2-40B4-BE49-F238E27FC236}">
                <a16:creationId xmlns:a16="http://schemas.microsoft.com/office/drawing/2014/main" id="{43F369F7-CD74-DD4A-AF88-751C4DA1EF8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8313" y="753428"/>
            <a:ext cx="8226000" cy="65474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400" b="1">
                <a:solidFill>
                  <a:srgbClr val="003359"/>
                </a:solidFill>
              </a:defRPr>
            </a:lvl1pPr>
          </a:lstStyle>
          <a:p>
            <a:r>
              <a:rPr lang="de-DE" dirty="0"/>
              <a:t>Folienuntertitel durch Klicken bearbeiten</a:t>
            </a:r>
          </a:p>
        </p:txBody>
      </p:sp>
      <p:sp>
        <p:nvSpPr>
          <p:cNvPr id="8" name="Fußzeilenplatzhalter 6">
            <a:extLst>
              <a:ext uri="{FF2B5EF4-FFF2-40B4-BE49-F238E27FC236}">
                <a16:creationId xmlns:a16="http://schemas.microsoft.com/office/drawing/2014/main" id="{C5803087-CADC-7B48-86B4-F0DE80B44C39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>
            <a:off x="1158059" y="4679757"/>
            <a:ext cx="5430005" cy="274637"/>
          </a:xfrm>
        </p:spPr>
        <p:txBody>
          <a:bodyPr/>
          <a:lstStyle/>
          <a:p>
            <a:r>
              <a:rPr lang="de-DE" dirty="0"/>
              <a:t>Fußzeile</a:t>
            </a:r>
          </a:p>
        </p:txBody>
      </p:sp>
    </p:spTree>
    <p:extLst>
      <p:ext uri="{BB962C8B-B14F-4D97-AF65-F5344CB8AC3E}">
        <p14:creationId xmlns:p14="http://schemas.microsoft.com/office/powerpoint/2010/main" val="25139831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>
            <a:extLst>
              <a:ext uri="{FF2B5EF4-FFF2-40B4-BE49-F238E27FC236}">
                <a16:creationId xmlns:a16="http://schemas.microsoft.com/office/drawing/2014/main" id="{39CABD2B-C672-E34C-B067-9D6CB97ED6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-14400"/>
            <a:ext cx="9144000" cy="4523232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lang="de-DE" sz="2400" b="1" kern="1200" dirty="0">
                <a:solidFill>
                  <a:srgbClr val="003359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de-D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68000" y="4673350"/>
            <a:ext cx="661260" cy="273844"/>
          </a:xfrm>
          <a:prstGeom prst="rect">
            <a:avLst/>
          </a:prstGeom>
        </p:spPr>
        <p:txBody>
          <a:bodyPr/>
          <a:lstStyle/>
          <a:p>
            <a:fld id="{C8083FA9-7C11-B04D-BE6F-500EF6F49D2A}" type="slidenum">
              <a:rPr lang="de-DE" smtClean="0"/>
              <a:t>‹#›</a:t>
            </a:fld>
            <a:endParaRPr lang="de-DE"/>
          </a:p>
        </p:txBody>
      </p:sp>
      <p:sp>
        <p:nvSpPr>
          <p:cNvPr id="10" name="Titel 9">
            <a:extLst>
              <a:ext uri="{FF2B5EF4-FFF2-40B4-BE49-F238E27FC236}">
                <a16:creationId xmlns:a16="http://schemas.microsoft.com/office/drawing/2014/main" id="{288AD3D1-62BA-BD4B-8B68-9D0177AA41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3600" y="233999"/>
            <a:ext cx="8226000" cy="504156"/>
          </a:xfrm>
          <a:prstGeom prst="rect">
            <a:avLst/>
          </a:prstGeom>
        </p:spPr>
        <p:txBody>
          <a:bodyPr lIns="0" tIns="0" bIns="0"/>
          <a:lstStyle>
            <a:lvl1pPr>
              <a:defRPr lang="de-DE" dirty="0">
                <a:solidFill>
                  <a:srgbClr val="FF7900"/>
                </a:solidFill>
                <a:ea typeface="+mn-ea"/>
              </a:defRPr>
            </a:lvl1pPr>
          </a:lstStyle>
          <a:p>
            <a:pPr marL="0" lvl="0" indent="0">
              <a:spcBef>
                <a:spcPts val="750"/>
              </a:spcBef>
              <a:buFont typeface="Arial" panose="020B0604020202020204" pitchFamily="34" charset="0"/>
            </a:pPr>
            <a:r>
              <a:rPr lang="de-DE" dirty="0"/>
              <a:t>Kapiteltitel durch Klicken bearbeiten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5749F7B-0D8A-F24D-BFD7-7518849DE33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1160267" y="4679757"/>
            <a:ext cx="5430005" cy="274637"/>
          </a:xfrm>
        </p:spPr>
        <p:txBody>
          <a:bodyPr/>
          <a:lstStyle/>
          <a:p>
            <a:r>
              <a:rPr lang="de-DE" dirty="0"/>
              <a:t>Fußzeile</a:t>
            </a:r>
          </a:p>
        </p:txBody>
      </p:sp>
    </p:spTree>
    <p:extLst>
      <p:ext uri="{BB962C8B-B14F-4D97-AF65-F5344CB8AC3E}">
        <p14:creationId xmlns:p14="http://schemas.microsoft.com/office/powerpoint/2010/main" val="6413966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lus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FF2157E-484D-E841-9204-98336FAC260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468000" y="4673350"/>
            <a:ext cx="661260" cy="273844"/>
          </a:xfrm>
        </p:spPr>
        <p:txBody>
          <a:bodyPr/>
          <a:lstStyle/>
          <a:p>
            <a:fld id="{C8083FA9-7C11-B04D-BE6F-500EF6F49D2A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65C0B0E4-BEF6-FA46-B4F1-507CEFFF6C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0800" y="234000"/>
            <a:ext cx="8226000" cy="504156"/>
          </a:xfrm>
        </p:spPr>
        <p:txBody>
          <a:bodyPr tIns="0" bIns="0"/>
          <a:lstStyle>
            <a:lvl1pPr>
              <a:defRPr>
                <a:solidFill>
                  <a:srgbClr val="FF7900"/>
                </a:solidFill>
              </a:defRPr>
            </a:lvl1pPr>
          </a:lstStyle>
          <a:p>
            <a:r>
              <a:rPr lang="de-DE" spc="-5" dirty="0"/>
              <a:t>Vielen Dank!</a:t>
            </a:r>
            <a:endParaRPr lang="de-DE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CA39BE90-B16C-0D46-86B3-AAA7CF686753}"/>
              </a:ext>
            </a:extLst>
          </p:cNvPr>
          <p:cNvSpPr/>
          <p:nvPr userDrawn="1"/>
        </p:nvSpPr>
        <p:spPr>
          <a:xfrm>
            <a:off x="458112" y="778482"/>
            <a:ext cx="8304887" cy="307052"/>
          </a:xfrm>
          <a:prstGeom prst="rect">
            <a:avLst/>
          </a:prstGeom>
        </p:spPr>
        <p:txBody>
          <a:bodyPr wrap="square" lIns="0">
            <a:noAutofit/>
          </a:bodyPr>
          <a:lstStyle/>
          <a:p>
            <a:pPr>
              <a:lnSpc>
                <a:spcPts val="2300"/>
              </a:lnSpc>
            </a:pPr>
            <a:r>
              <a:rPr lang="de-DE" sz="1400" kern="1200" dirty="0">
                <a:solidFill>
                  <a:srgbClr val="003359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Vorname.Nachname@tu-ilmenau.de  |  </a:t>
            </a:r>
            <a:r>
              <a:rPr lang="de-DE" sz="1400" kern="1200" dirty="0" err="1">
                <a:solidFill>
                  <a:srgbClr val="003359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www.tu-ilmenau.de</a:t>
            </a:r>
            <a:endParaRPr lang="de-DE" sz="1400" kern="1200" dirty="0">
              <a:solidFill>
                <a:srgbClr val="003359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448228AA-7BCB-284F-9669-D47C02856870}"/>
              </a:ext>
            </a:extLst>
          </p:cNvPr>
          <p:cNvSpPr txBox="1"/>
          <p:nvPr userDrawn="1"/>
        </p:nvSpPr>
        <p:spPr>
          <a:xfrm>
            <a:off x="454848" y="1131342"/>
            <a:ext cx="8254996" cy="2387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de-DE" sz="600" b="1" dirty="0">
                <a:solidFill>
                  <a:srgbClr val="AAAAA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Bildnachweis: </a:t>
            </a:r>
            <a:r>
              <a:rPr lang="de-DE" sz="600" dirty="0">
                <a:solidFill>
                  <a:srgbClr val="AAAAA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Folie 1: Chris Liebold, Folie 2,5,6,9: Michael Reichel,</a:t>
            </a:r>
            <a:r>
              <a:rPr lang="de-DE" sz="600" baseline="0" dirty="0">
                <a:solidFill>
                  <a:srgbClr val="AAAAA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Folie 10: </a:t>
            </a:r>
            <a:r>
              <a:rPr lang="de-DE" sz="600" baseline="0">
                <a:solidFill>
                  <a:srgbClr val="AAAAA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helibild</a:t>
            </a:r>
            <a:endParaRPr lang="de-DE" sz="600" dirty="0">
              <a:solidFill>
                <a:srgbClr val="AAAAA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1B34CCD3-3EFA-4C48-B5AF-AAE32E0556A7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1158059" y="4679757"/>
            <a:ext cx="5430005" cy="274637"/>
          </a:xfrm>
        </p:spPr>
        <p:txBody>
          <a:bodyPr/>
          <a:lstStyle/>
          <a:p>
            <a:r>
              <a:rPr lang="de-DE" dirty="0"/>
              <a:t>Fußzeile</a:t>
            </a:r>
          </a:p>
        </p:txBody>
      </p:sp>
      <p:pic>
        <p:nvPicPr>
          <p:cNvPr id="2" name="Grafik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10384"/>
            <a:ext cx="9144000" cy="3095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0707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Spalter Text +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68000" y="4673350"/>
            <a:ext cx="661260" cy="273844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fld id="{C8083FA9-7C11-B04D-BE6F-500EF6F49D2A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20" name="Textplatzhalter 19">
            <a:extLst>
              <a:ext uri="{FF2B5EF4-FFF2-40B4-BE49-F238E27FC236}">
                <a16:creationId xmlns:a16="http://schemas.microsoft.com/office/drawing/2014/main" id="{4DDF78BE-0D35-D542-88A7-2B4794BE2BE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8804" y="1635124"/>
            <a:ext cx="4047699" cy="2551113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685800" rtl="0" eaLnBrk="1" fontAlgn="auto" latinLnBrk="0" hangingPunct="1">
              <a:lnSpc>
                <a:spcPts val="2300"/>
              </a:lnSpc>
              <a:spcBef>
                <a:spcPts val="48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solidFill>
                  <a:srgbClr val="003359"/>
                </a:solidFill>
              </a:defRPr>
            </a:lvl1pPr>
          </a:lstStyle>
          <a:p>
            <a:pPr marL="12700" marR="0" lvl="0" indent="0" algn="l" defTabSz="685800" rtl="0" eaLnBrk="1" fontAlgn="auto" latinLnBrk="0" hangingPunct="1">
              <a:lnSpc>
                <a:spcPts val="2300"/>
              </a:lnSpc>
              <a:spcBef>
                <a:spcPts val="48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600" b="1" spc="-5" dirty="0">
                <a:solidFill>
                  <a:srgbClr val="003358"/>
                </a:solidFill>
                <a:latin typeface="Arial"/>
                <a:cs typeface="Arial"/>
              </a:rPr>
              <a:t>2-Spalter 50/50, Arial 16 </a:t>
            </a:r>
            <a:r>
              <a:rPr lang="de-DE" sz="1600" b="1" dirty="0">
                <a:solidFill>
                  <a:srgbClr val="003358"/>
                </a:solidFill>
                <a:latin typeface="Arial"/>
                <a:cs typeface="Arial"/>
              </a:rPr>
              <a:t>PT</a:t>
            </a:r>
            <a:r>
              <a:rPr lang="de-DE" sz="1600" b="1" spc="-5" dirty="0">
                <a:solidFill>
                  <a:srgbClr val="003358"/>
                </a:solidFill>
                <a:latin typeface="Arial"/>
                <a:cs typeface="Arial"/>
              </a:rPr>
              <a:t>, ZAB 23</a:t>
            </a:r>
            <a:r>
              <a:rPr lang="de-DE" sz="1600" b="1" dirty="0">
                <a:latin typeface="Arial"/>
                <a:cs typeface="Arial"/>
              </a:rPr>
              <a:t> </a:t>
            </a:r>
            <a:br>
              <a:rPr lang="de-DE" sz="1600" dirty="0">
                <a:latin typeface="Arial"/>
                <a:cs typeface="Arial"/>
              </a:rPr>
            </a:b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Das </a:t>
            </a:r>
            <a:r>
              <a:rPr lang="de-DE" sz="1600" spc="-20" dirty="0" err="1">
                <a:solidFill>
                  <a:srgbClr val="003358"/>
                </a:solidFill>
                <a:latin typeface="Arial"/>
                <a:cs typeface="Arial"/>
              </a:rPr>
              <a:t>reatur</a:t>
            </a:r>
            <a:r>
              <a:rPr lang="de-DE" sz="1600" spc="-20" dirty="0">
                <a:solidFill>
                  <a:srgbClr val="003358"/>
                </a:solidFill>
                <a:latin typeface="Arial"/>
                <a:cs typeface="Arial"/>
              </a:rPr>
              <a:t>, </a:t>
            </a:r>
            <a:r>
              <a:rPr lang="de-DE" sz="1600" dirty="0" err="1">
                <a:solidFill>
                  <a:srgbClr val="003358"/>
                </a:solidFill>
                <a:latin typeface="Arial"/>
                <a:cs typeface="Arial"/>
              </a:rPr>
              <a:t>cor</a:t>
            </a:r>
            <a:r>
              <a:rPr lang="de-DE" sz="1600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aut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eatius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,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nonectem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ressit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quo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bla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parciam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es ne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peritaquae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quas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niminctet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offic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dirty="0" err="1">
                <a:solidFill>
                  <a:srgbClr val="003358"/>
                </a:solidFill>
                <a:latin typeface="Arial"/>
                <a:cs typeface="Arial"/>
              </a:rPr>
              <a:t>temporum</a:t>
            </a:r>
            <a:r>
              <a:rPr lang="de-DE" sz="1600" dirty="0">
                <a:solidFill>
                  <a:srgbClr val="003358"/>
                </a:solidFill>
                <a:latin typeface="Arial"/>
                <a:cs typeface="Arial"/>
              </a:rPr>
              <a:t>  </a:t>
            </a:r>
            <a:r>
              <a:rPr lang="de-DE" sz="1600" dirty="0" err="1">
                <a:solidFill>
                  <a:srgbClr val="003358"/>
                </a:solidFill>
                <a:latin typeface="Arial"/>
                <a:cs typeface="Arial"/>
              </a:rPr>
              <a:t>sa</a:t>
            </a:r>
            <a:r>
              <a:rPr lang="de-DE" sz="1600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dirty="0" err="1">
                <a:solidFill>
                  <a:srgbClr val="003358"/>
                </a:solidFill>
                <a:latin typeface="Arial"/>
                <a:cs typeface="Arial"/>
              </a:rPr>
              <a:t>siminciet</a:t>
            </a:r>
            <a:r>
              <a:rPr lang="de-DE" sz="1600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que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dirty="0" err="1">
                <a:solidFill>
                  <a:srgbClr val="003358"/>
                </a:solidFill>
                <a:latin typeface="Arial"/>
                <a:cs typeface="Arial"/>
              </a:rPr>
              <a:t>volor</a:t>
            </a:r>
            <a:r>
              <a:rPr lang="de-DE" sz="1600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mos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et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andae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qui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quaspeum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alitint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,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omnis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eum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rest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asimincilia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dirty="0" err="1">
                <a:solidFill>
                  <a:srgbClr val="003358"/>
                </a:solidFill>
                <a:latin typeface="Arial"/>
                <a:cs typeface="Arial"/>
              </a:rPr>
              <a:t>fuga</a:t>
            </a:r>
            <a:r>
              <a:rPr lang="de-DE" sz="1600" dirty="0">
                <a:solidFill>
                  <a:srgbClr val="003358"/>
                </a:solidFill>
                <a:latin typeface="Arial"/>
                <a:cs typeface="Arial"/>
              </a:rPr>
              <a:t>.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Nemquaectur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dirty="0" err="1">
                <a:solidFill>
                  <a:srgbClr val="003358"/>
                </a:solidFill>
                <a:latin typeface="Arial"/>
                <a:cs typeface="Arial"/>
              </a:rPr>
              <a:t>sit</a:t>
            </a:r>
            <a:r>
              <a:rPr lang="de-DE" sz="1600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la  </a:t>
            </a:r>
            <a:r>
              <a:rPr lang="de-DE" sz="1600" dirty="0" err="1">
                <a:solidFill>
                  <a:srgbClr val="003358"/>
                </a:solidFill>
                <a:latin typeface="Arial"/>
                <a:cs typeface="Arial"/>
              </a:rPr>
              <a:t>conserspist</a:t>
            </a:r>
            <a:r>
              <a:rPr lang="de-DE" sz="1600" dirty="0">
                <a:solidFill>
                  <a:srgbClr val="003358"/>
                </a:solidFill>
                <a:latin typeface="Arial"/>
                <a:cs typeface="Arial"/>
              </a:rPr>
              <a:t>,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quodis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ilicilles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dirty="0" err="1">
                <a:solidFill>
                  <a:srgbClr val="003358"/>
                </a:solidFill>
                <a:latin typeface="Arial"/>
                <a:cs typeface="Arial"/>
              </a:rPr>
              <a:t>sit</a:t>
            </a:r>
            <a:r>
              <a:rPr lang="de-DE" sz="1600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acestrum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nempore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, </a:t>
            </a:r>
            <a:r>
              <a:rPr lang="de-DE" sz="1600" dirty="0" err="1">
                <a:solidFill>
                  <a:srgbClr val="003358"/>
                </a:solidFill>
                <a:latin typeface="Arial"/>
                <a:cs typeface="Arial"/>
              </a:rPr>
              <a:t>volupta</a:t>
            </a:r>
            <a:r>
              <a:rPr lang="de-DE" sz="1600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nestiorunti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denia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eum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Mustertext.</a:t>
            </a:r>
            <a:endParaRPr lang="de-DE" sz="1600" b="1" spc="-5" dirty="0">
              <a:solidFill>
                <a:srgbClr val="003358"/>
              </a:solidFill>
              <a:latin typeface="Arial"/>
              <a:cs typeface="Arial"/>
            </a:endParaRPr>
          </a:p>
        </p:txBody>
      </p:sp>
      <p:sp>
        <p:nvSpPr>
          <p:cNvPr id="22" name="Bildplatzhalter 21">
            <a:extLst>
              <a:ext uri="{FF2B5EF4-FFF2-40B4-BE49-F238E27FC236}">
                <a16:creationId xmlns:a16="http://schemas.microsoft.com/office/drawing/2014/main" id="{ACB0FC20-B3FB-E945-A9DE-0B4684EC1C53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716463" y="1635125"/>
            <a:ext cx="3977849" cy="2551113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lang="de-DE" sz="2000" kern="1200" spc="-5" dirty="0">
                <a:solidFill>
                  <a:srgbClr val="003358"/>
                </a:solidFill>
                <a:latin typeface="Arial"/>
                <a:ea typeface="+mn-ea"/>
                <a:cs typeface="Arial"/>
              </a:defRPr>
            </a:lvl1pPr>
          </a:lstStyle>
          <a:p>
            <a:r>
              <a:rPr lang="de-DE" dirty="0"/>
              <a:t>Bild durch Klicken auf Symbol in Bildmitte hinzufügen</a:t>
            </a:r>
          </a:p>
        </p:txBody>
      </p:sp>
      <p:sp>
        <p:nvSpPr>
          <p:cNvPr id="28" name="Textplatzhalter 27">
            <a:extLst>
              <a:ext uri="{FF2B5EF4-FFF2-40B4-BE49-F238E27FC236}">
                <a16:creationId xmlns:a16="http://schemas.microsoft.com/office/drawing/2014/main" id="{60772B7E-51B9-5C43-82BC-679BBDE2841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8312" y="753428"/>
            <a:ext cx="8226000" cy="67151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400" b="1">
                <a:solidFill>
                  <a:srgbClr val="003359"/>
                </a:solidFill>
              </a:defRPr>
            </a:lvl1pPr>
          </a:lstStyle>
          <a:p>
            <a:r>
              <a:rPr lang="de-DE" dirty="0"/>
              <a:t>Folienuntertitel durch Klicken bearbeiten</a:t>
            </a:r>
          </a:p>
        </p:txBody>
      </p:sp>
      <p:sp>
        <p:nvSpPr>
          <p:cNvPr id="8" name="Textplatzhalter 9">
            <a:extLst>
              <a:ext uri="{FF2B5EF4-FFF2-40B4-BE49-F238E27FC236}">
                <a16:creationId xmlns:a16="http://schemas.microsoft.com/office/drawing/2014/main" id="{BA2E4ED7-C201-2E4B-8825-758C118A735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234841"/>
            <a:ext cx="8226000" cy="518588"/>
          </a:xfrm>
          <a:prstGeom prst="rect">
            <a:avLst/>
          </a:prstGeom>
        </p:spPr>
        <p:txBody>
          <a:bodyPr lIns="0" tIns="0"/>
          <a:lstStyle>
            <a:lvl1pPr marL="0" indent="0">
              <a:buNone/>
              <a:defRPr sz="3200" b="1" baseline="0">
                <a:solidFill>
                  <a:srgbClr val="FF7900"/>
                </a:solidFill>
              </a:defRPr>
            </a:lvl1pPr>
          </a:lstStyle>
          <a:p>
            <a:r>
              <a:rPr lang="de-DE" dirty="0"/>
              <a:t>Folientitel durch Klicken bearbeiten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CD48FCB3-CBCF-6D43-B933-0162EE0E4355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1158059" y="4679757"/>
            <a:ext cx="5430005" cy="274637"/>
          </a:xfrm>
        </p:spPr>
        <p:txBody>
          <a:bodyPr/>
          <a:lstStyle/>
          <a:p>
            <a:r>
              <a:rPr lang="de-DE" dirty="0"/>
              <a:t>Fußzeile </a:t>
            </a:r>
          </a:p>
        </p:txBody>
      </p:sp>
    </p:spTree>
    <p:extLst>
      <p:ext uri="{BB962C8B-B14F-4D97-AF65-F5344CB8AC3E}">
        <p14:creationId xmlns:p14="http://schemas.microsoft.com/office/powerpoint/2010/main" val="21502487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-Spalter nu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68000" y="4673350"/>
            <a:ext cx="661260" cy="273844"/>
          </a:xfrm>
          <a:prstGeom prst="rect">
            <a:avLst/>
          </a:prstGeom>
        </p:spPr>
        <p:txBody>
          <a:bodyPr/>
          <a:lstStyle/>
          <a:p>
            <a:fld id="{C8083FA9-7C11-B04D-BE6F-500EF6F49D2A}" type="slidenum">
              <a:rPr lang="de-DE" smtClean="0"/>
              <a:t>‹#›</a:t>
            </a:fld>
            <a:endParaRPr lang="de-DE"/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2DA086B3-B326-6541-B563-D8DAB9CD043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0801" y="1634397"/>
            <a:ext cx="8226000" cy="2606403"/>
          </a:xfrm>
          <a:prstGeom prst="rect">
            <a:avLst/>
          </a:prstGeom>
        </p:spPr>
        <p:txBody>
          <a:bodyPr lIns="0" tIns="0" rIns="0" bIns="0" numCol="2" spcCol="288000">
            <a:noAutofit/>
          </a:bodyPr>
          <a:lstStyle>
            <a:lvl1pPr marL="0" marR="0" indent="0" algn="l" defTabSz="685800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rgbClr val="003359"/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ts val="23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sz="1600" b="1" dirty="0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2-Spalter nur Text 5</a:t>
            </a:r>
            <a:r>
              <a:rPr lang="de-DE" sz="1600" b="1" dirty="0">
                <a:solidFill>
                  <a:srgbClr val="003358"/>
                </a:solidFill>
                <a:latin typeface="Arial"/>
                <a:cs typeface="Arial"/>
              </a:rPr>
              <a:t> PT</a:t>
            </a:r>
            <a:r>
              <a:rPr lang="de-DE" sz="1600" b="1" spc="-5" dirty="0">
                <a:solidFill>
                  <a:srgbClr val="003358"/>
                </a:solidFill>
                <a:latin typeface="Arial"/>
                <a:cs typeface="Arial"/>
              </a:rPr>
              <a:t>, ZAB 23</a:t>
            </a:r>
            <a:r>
              <a:rPr lang="de-DE" sz="1600" b="1" dirty="0">
                <a:latin typeface="Arial"/>
                <a:cs typeface="Arial"/>
              </a:rPr>
              <a:t> </a:t>
            </a:r>
            <a:br>
              <a:rPr lang="de-DE" sz="1600" b="1" dirty="0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e-DE" sz="1600" dirty="0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Das </a:t>
            </a:r>
            <a:r>
              <a:rPr lang="de-DE" sz="1600" dirty="0" err="1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reatur</a:t>
            </a:r>
            <a:r>
              <a:rPr lang="de-DE" sz="1600" dirty="0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de-DE" sz="1600" dirty="0" err="1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</a:t>
            </a:r>
            <a:r>
              <a:rPr lang="de-DE" sz="1600" dirty="0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</a:t>
            </a:r>
            <a:r>
              <a:rPr lang="de-DE" sz="1600" dirty="0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eatius</a:t>
            </a:r>
            <a:r>
              <a:rPr lang="de-DE" sz="1600" dirty="0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de-DE" sz="1600" dirty="0" err="1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nonectem</a:t>
            </a:r>
            <a:r>
              <a:rPr lang="de-DE" sz="1600" dirty="0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ressit</a:t>
            </a:r>
            <a:r>
              <a:rPr lang="de-DE" sz="1600" dirty="0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quo </a:t>
            </a:r>
            <a:r>
              <a:rPr lang="de-DE" sz="1600" dirty="0" err="1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bla</a:t>
            </a:r>
            <a:r>
              <a:rPr lang="de-DE" sz="1600" dirty="0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parciam</a:t>
            </a:r>
            <a:r>
              <a:rPr lang="de-DE" sz="1600" dirty="0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es ne </a:t>
            </a:r>
            <a:r>
              <a:rPr lang="de-DE" sz="1600" dirty="0" err="1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peritaquae</a:t>
            </a:r>
            <a:r>
              <a:rPr lang="de-DE" sz="1600" dirty="0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quas </a:t>
            </a:r>
            <a:r>
              <a:rPr lang="de-DE" sz="1600" dirty="0" err="1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niminctet</a:t>
            </a:r>
            <a:r>
              <a:rPr lang="de-DE" sz="1600" dirty="0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offic</a:t>
            </a:r>
            <a:r>
              <a:rPr lang="de-DE" sz="1600" dirty="0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temporum</a:t>
            </a:r>
            <a:r>
              <a:rPr lang="de-DE" sz="1600" dirty="0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sojpi</a:t>
            </a:r>
            <a:r>
              <a:rPr lang="de-DE" sz="1600" dirty="0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Das </a:t>
            </a:r>
            <a:r>
              <a:rPr lang="de-DE" sz="1600" spc="-20" dirty="0" err="1">
                <a:solidFill>
                  <a:srgbClr val="003358"/>
                </a:solidFill>
                <a:latin typeface="Arial"/>
                <a:cs typeface="Arial"/>
              </a:rPr>
              <a:t>reatur</a:t>
            </a:r>
            <a:r>
              <a:rPr lang="de-DE" sz="1600" spc="-20" dirty="0">
                <a:solidFill>
                  <a:srgbClr val="003358"/>
                </a:solidFill>
                <a:latin typeface="Arial"/>
                <a:cs typeface="Arial"/>
              </a:rPr>
              <a:t>, </a:t>
            </a:r>
            <a:r>
              <a:rPr lang="de-DE" sz="1600" dirty="0" err="1">
                <a:solidFill>
                  <a:srgbClr val="003358"/>
                </a:solidFill>
                <a:latin typeface="Arial"/>
                <a:cs typeface="Arial"/>
              </a:rPr>
              <a:t>cor</a:t>
            </a:r>
            <a:r>
              <a:rPr lang="de-DE" sz="1600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aut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eatius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,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nonectem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ressit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quo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bla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parciam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es ne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peritaquae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quas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niminctet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offic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dirty="0" err="1">
                <a:solidFill>
                  <a:srgbClr val="003358"/>
                </a:solidFill>
                <a:latin typeface="Arial"/>
                <a:cs typeface="Arial"/>
              </a:rPr>
              <a:t>temporum</a:t>
            </a:r>
            <a:r>
              <a:rPr lang="de-DE" sz="1600" dirty="0">
                <a:solidFill>
                  <a:srgbClr val="003358"/>
                </a:solidFill>
                <a:latin typeface="Arial"/>
                <a:cs typeface="Arial"/>
              </a:rPr>
              <a:t>  </a:t>
            </a:r>
            <a:r>
              <a:rPr lang="de-DE" sz="1600" dirty="0" err="1">
                <a:solidFill>
                  <a:srgbClr val="003358"/>
                </a:solidFill>
                <a:latin typeface="Arial"/>
                <a:cs typeface="Arial"/>
              </a:rPr>
              <a:t>sa</a:t>
            </a:r>
            <a:r>
              <a:rPr lang="de-DE" sz="1600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dirty="0" err="1">
                <a:solidFill>
                  <a:srgbClr val="003358"/>
                </a:solidFill>
                <a:latin typeface="Arial"/>
                <a:cs typeface="Arial"/>
              </a:rPr>
              <a:t>siminciet</a:t>
            </a:r>
            <a:r>
              <a:rPr lang="de-DE" sz="1600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que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dirty="0" err="1">
                <a:solidFill>
                  <a:srgbClr val="003358"/>
                </a:solidFill>
                <a:latin typeface="Arial"/>
                <a:cs typeface="Arial"/>
              </a:rPr>
              <a:t>volor</a:t>
            </a:r>
            <a:r>
              <a:rPr lang="de-DE" sz="1600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mos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et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andae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qui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quaspeum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alitint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,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omnis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eum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rest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dirty="0" err="1">
                <a:solidFill>
                  <a:srgbClr val="003358"/>
                </a:solidFill>
                <a:latin typeface="Arial"/>
                <a:cs typeface="Arial"/>
              </a:rPr>
              <a:t>fuga</a:t>
            </a:r>
            <a:r>
              <a:rPr lang="de-DE" sz="1600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Mustertext.</a:t>
            </a:r>
            <a:r>
              <a:rPr lang="de-DE" sz="1600" b="1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br>
              <a:rPr lang="de-DE" sz="1600" b="1" spc="-5" dirty="0">
                <a:solidFill>
                  <a:srgbClr val="003358"/>
                </a:solidFill>
                <a:latin typeface="Arial"/>
                <a:cs typeface="Arial"/>
              </a:rPr>
            </a:br>
            <a:br>
              <a:rPr lang="de-DE" sz="1600" b="1" spc="-5" dirty="0">
                <a:solidFill>
                  <a:srgbClr val="003358"/>
                </a:solidFill>
                <a:latin typeface="Arial"/>
                <a:cs typeface="Arial"/>
              </a:rPr>
            </a:b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Das </a:t>
            </a:r>
            <a:r>
              <a:rPr lang="de-DE" sz="1600" spc="-20" dirty="0" err="1">
                <a:solidFill>
                  <a:srgbClr val="003358"/>
                </a:solidFill>
                <a:latin typeface="Arial"/>
                <a:cs typeface="Arial"/>
              </a:rPr>
              <a:t>reatur</a:t>
            </a:r>
            <a:r>
              <a:rPr lang="de-DE" sz="1600" spc="-20" dirty="0">
                <a:solidFill>
                  <a:srgbClr val="003358"/>
                </a:solidFill>
                <a:latin typeface="Arial"/>
                <a:cs typeface="Arial"/>
              </a:rPr>
              <a:t>, </a:t>
            </a:r>
            <a:r>
              <a:rPr lang="de-DE" sz="1600" dirty="0" err="1">
                <a:solidFill>
                  <a:srgbClr val="003358"/>
                </a:solidFill>
                <a:latin typeface="Arial"/>
                <a:cs typeface="Arial"/>
              </a:rPr>
              <a:t>cor</a:t>
            </a:r>
            <a:r>
              <a:rPr lang="de-DE" sz="1600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aut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eatius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,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nonectem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ressit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quo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bla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parciam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es ne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peritaquae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quas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niminctet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offic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dirty="0" err="1">
                <a:solidFill>
                  <a:srgbClr val="003358"/>
                </a:solidFill>
                <a:latin typeface="Arial"/>
                <a:cs typeface="Arial"/>
              </a:rPr>
              <a:t>temporum</a:t>
            </a:r>
            <a:r>
              <a:rPr lang="de-DE" sz="1600" dirty="0">
                <a:solidFill>
                  <a:srgbClr val="003358"/>
                </a:solidFill>
                <a:latin typeface="Arial"/>
                <a:cs typeface="Arial"/>
              </a:rPr>
              <a:t>  </a:t>
            </a:r>
            <a:r>
              <a:rPr lang="de-DE" sz="1600" dirty="0" err="1">
                <a:solidFill>
                  <a:srgbClr val="003358"/>
                </a:solidFill>
                <a:latin typeface="Arial"/>
                <a:cs typeface="Arial"/>
              </a:rPr>
              <a:t>sa</a:t>
            </a:r>
            <a:r>
              <a:rPr lang="de-DE" sz="1600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dirty="0" err="1">
                <a:solidFill>
                  <a:srgbClr val="003358"/>
                </a:solidFill>
                <a:latin typeface="Arial"/>
                <a:cs typeface="Arial"/>
              </a:rPr>
              <a:t>siminciet</a:t>
            </a:r>
            <a:r>
              <a:rPr lang="de-DE" sz="1600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que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dirty="0" err="1">
                <a:solidFill>
                  <a:srgbClr val="003358"/>
                </a:solidFill>
                <a:latin typeface="Arial"/>
                <a:cs typeface="Arial"/>
              </a:rPr>
              <a:t>volor</a:t>
            </a:r>
            <a:r>
              <a:rPr lang="de-DE" sz="1600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mos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et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andae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qui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alitint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,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omnis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eum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rest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dirty="0" err="1">
                <a:solidFill>
                  <a:srgbClr val="003358"/>
                </a:solidFill>
                <a:latin typeface="Arial"/>
                <a:cs typeface="Arial"/>
              </a:rPr>
              <a:t>fuga</a:t>
            </a:r>
            <a:r>
              <a:rPr lang="de-DE" sz="1600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Mustertext. Das </a:t>
            </a:r>
            <a:r>
              <a:rPr lang="de-DE" sz="1600" spc="-20" dirty="0" err="1">
                <a:solidFill>
                  <a:srgbClr val="003358"/>
                </a:solidFill>
                <a:latin typeface="Arial"/>
                <a:cs typeface="Arial"/>
              </a:rPr>
              <a:t>reatur</a:t>
            </a:r>
            <a:r>
              <a:rPr lang="de-DE" sz="1600" spc="-20" dirty="0">
                <a:solidFill>
                  <a:srgbClr val="003358"/>
                </a:solidFill>
                <a:latin typeface="Arial"/>
                <a:cs typeface="Arial"/>
              </a:rPr>
              <a:t>, </a:t>
            </a:r>
            <a:r>
              <a:rPr lang="de-DE" sz="1600" dirty="0" err="1">
                <a:solidFill>
                  <a:srgbClr val="003358"/>
                </a:solidFill>
                <a:latin typeface="Arial"/>
                <a:cs typeface="Arial"/>
              </a:rPr>
              <a:t>cor</a:t>
            </a:r>
            <a:r>
              <a:rPr lang="de-DE" sz="1600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aut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eatius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,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nonectem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ressit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qoffic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dirty="0" err="1">
                <a:solidFill>
                  <a:srgbClr val="003358"/>
                </a:solidFill>
                <a:latin typeface="Arial"/>
                <a:cs typeface="Arial"/>
              </a:rPr>
              <a:t>temporum</a:t>
            </a:r>
            <a:r>
              <a:rPr lang="de-DE" sz="1600" dirty="0">
                <a:solidFill>
                  <a:srgbClr val="003358"/>
                </a:solidFill>
                <a:latin typeface="Arial"/>
                <a:cs typeface="Arial"/>
              </a:rPr>
              <a:t>  </a:t>
            </a:r>
            <a:r>
              <a:rPr lang="de-DE" sz="1600" dirty="0" err="1">
                <a:solidFill>
                  <a:srgbClr val="003358"/>
                </a:solidFill>
                <a:latin typeface="Arial"/>
                <a:cs typeface="Arial"/>
              </a:rPr>
              <a:t>sa</a:t>
            </a:r>
            <a:r>
              <a:rPr lang="de-DE" sz="1600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dirty="0" err="1">
                <a:solidFill>
                  <a:srgbClr val="003358"/>
                </a:solidFill>
                <a:latin typeface="Arial"/>
                <a:cs typeface="Arial"/>
              </a:rPr>
              <a:t>siminciet</a:t>
            </a:r>
            <a:r>
              <a:rPr lang="de-DE" sz="1600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que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dirty="0" err="1">
                <a:solidFill>
                  <a:srgbClr val="003358"/>
                </a:solidFill>
                <a:latin typeface="Arial"/>
                <a:cs typeface="Arial"/>
              </a:rPr>
              <a:t>volor</a:t>
            </a:r>
            <a:r>
              <a:rPr lang="de-DE" sz="1600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mos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et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andae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qui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alitint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,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omnis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eum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rest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dirty="0" err="1">
                <a:solidFill>
                  <a:srgbClr val="003358"/>
                </a:solidFill>
                <a:latin typeface="Arial"/>
                <a:cs typeface="Arial"/>
              </a:rPr>
              <a:t>fuga</a:t>
            </a:r>
            <a:r>
              <a:rPr lang="de-DE" sz="1600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Mustertext.</a:t>
            </a:r>
            <a:endParaRPr lang="de-DE" sz="1600" b="1" spc="-5" dirty="0">
              <a:solidFill>
                <a:srgbClr val="003358"/>
              </a:solidFill>
              <a:latin typeface="Arial"/>
              <a:cs typeface="Arial"/>
            </a:endParaRPr>
          </a:p>
        </p:txBody>
      </p:sp>
      <p:sp>
        <p:nvSpPr>
          <p:cNvPr id="15" name="Textplatzhalter 9">
            <a:extLst>
              <a:ext uri="{FF2B5EF4-FFF2-40B4-BE49-F238E27FC236}">
                <a16:creationId xmlns:a16="http://schemas.microsoft.com/office/drawing/2014/main" id="{9843737E-21F7-8944-9606-A743225B6A0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234841"/>
            <a:ext cx="8226000" cy="518588"/>
          </a:xfrm>
          <a:prstGeom prst="rect">
            <a:avLst/>
          </a:prstGeom>
        </p:spPr>
        <p:txBody>
          <a:bodyPr lIns="0" tIns="0"/>
          <a:lstStyle>
            <a:lvl1pPr marL="0" indent="0">
              <a:buNone/>
              <a:defRPr sz="3200" b="1">
                <a:solidFill>
                  <a:srgbClr val="FF7900"/>
                </a:solidFill>
              </a:defRPr>
            </a:lvl1pPr>
          </a:lstStyle>
          <a:p>
            <a:r>
              <a:rPr lang="de-DE" dirty="0"/>
              <a:t>Folientitel durch Klicken bearbeiten</a:t>
            </a:r>
          </a:p>
        </p:txBody>
      </p:sp>
      <p:sp>
        <p:nvSpPr>
          <p:cNvPr id="16" name="Textplatzhalter 27">
            <a:extLst>
              <a:ext uri="{FF2B5EF4-FFF2-40B4-BE49-F238E27FC236}">
                <a16:creationId xmlns:a16="http://schemas.microsoft.com/office/drawing/2014/main" id="{DADCBEDC-B3C5-5641-9841-DEF72F3A318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8313" y="753428"/>
            <a:ext cx="8226000" cy="67151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400" b="1">
                <a:solidFill>
                  <a:srgbClr val="003359"/>
                </a:solidFill>
              </a:defRPr>
            </a:lvl1pPr>
          </a:lstStyle>
          <a:p>
            <a:r>
              <a:rPr lang="de-DE" dirty="0"/>
              <a:t>Folienuntertitel durch Klicken bearbeiten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859ECD36-2254-0142-8E1D-ED783B9F5500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1158059" y="4679757"/>
            <a:ext cx="5430005" cy="274637"/>
          </a:xfrm>
        </p:spPr>
        <p:txBody>
          <a:bodyPr/>
          <a:lstStyle/>
          <a:p>
            <a:r>
              <a:rPr lang="de-DE" dirty="0"/>
              <a:t>Fußzeile</a:t>
            </a:r>
          </a:p>
        </p:txBody>
      </p:sp>
    </p:spTree>
    <p:extLst>
      <p:ext uri="{BB962C8B-B14F-4D97-AF65-F5344CB8AC3E}">
        <p14:creationId xmlns:p14="http://schemas.microsoft.com/office/powerpoint/2010/main" val="24306516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-Spalter nu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68000" y="4673350"/>
            <a:ext cx="661260" cy="273844"/>
          </a:xfrm>
          <a:prstGeom prst="rect">
            <a:avLst/>
          </a:prstGeom>
        </p:spPr>
        <p:txBody>
          <a:bodyPr/>
          <a:lstStyle/>
          <a:p>
            <a:fld id="{C8083FA9-7C11-B04D-BE6F-500EF6F49D2A}" type="slidenum">
              <a:rPr lang="de-DE" smtClean="0"/>
              <a:t>‹#›</a:t>
            </a:fld>
            <a:endParaRPr lang="de-DE"/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2DA086B3-B326-6541-B563-D8DAB9CD043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0801" y="1634397"/>
            <a:ext cx="8226000" cy="2606403"/>
          </a:xfrm>
          <a:prstGeom prst="rect">
            <a:avLst/>
          </a:prstGeom>
        </p:spPr>
        <p:txBody>
          <a:bodyPr lIns="0" tIns="0" rIns="0" bIns="0" numCol="1" spcCol="288000">
            <a:noAutofit/>
          </a:bodyPr>
          <a:lstStyle>
            <a:lvl1pPr marL="0" marR="0" indent="0" algn="l" defTabSz="685800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rgbClr val="003359"/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ts val="23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sz="1600" b="1" dirty="0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1-Spalter nur Text 5</a:t>
            </a:r>
            <a:r>
              <a:rPr lang="de-DE" sz="1600" b="1" dirty="0">
                <a:solidFill>
                  <a:srgbClr val="003358"/>
                </a:solidFill>
                <a:latin typeface="Arial"/>
                <a:cs typeface="Arial"/>
              </a:rPr>
              <a:t> PT</a:t>
            </a:r>
            <a:r>
              <a:rPr lang="de-DE" sz="1600" b="1" spc="-5" dirty="0">
                <a:solidFill>
                  <a:srgbClr val="003358"/>
                </a:solidFill>
                <a:latin typeface="Arial"/>
                <a:cs typeface="Arial"/>
              </a:rPr>
              <a:t>, ZAB 23</a:t>
            </a:r>
            <a:r>
              <a:rPr lang="de-DE" sz="1600" b="1" dirty="0">
                <a:latin typeface="Arial"/>
                <a:cs typeface="Arial"/>
              </a:rPr>
              <a:t> </a:t>
            </a:r>
            <a:br>
              <a:rPr lang="de-DE" sz="1600" b="1" dirty="0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e-DE" sz="1600" dirty="0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Das </a:t>
            </a:r>
            <a:r>
              <a:rPr lang="de-DE" sz="1600" dirty="0" err="1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reatur</a:t>
            </a:r>
            <a:r>
              <a:rPr lang="de-DE" sz="1600" dirty="0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de-DE" sz="1600" dirty="0" err="1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</a:t>
            </a:r>
            <a:r>
              <a:rPr lang="de-DE" sz="1600" dirty="0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</a:t>
            </a:r>
            <a:r>
              <a:rPr lang="de-DE" sz="1600" dirty="0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eatius</a:t>
            </a:r>
            <a:r>
              <a:rPr lang="de-DE" sz="1600" dirty="0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de-DE" sz="1600" dirty="0" err="1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nonectem</a:t>
            </a:r>
            <a:r>
              <a:rPr lang="de-DE" sz="1600" dirty="0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ressit</a:t>
            </a:r>
            <a:r>
              <a:rPr lang="de-DE" sz="1600" dirty="0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quo </a:t>
            </a:r>
            <a:r>
              <a:rPr lang="de-DE" sz="1600" dirty="0" err="1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bla</a:t>
            </a:r>
            <a:r>
              <a:rPr lang="de-DE" sz="1600" dirty="0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parciam</a:t>
            </a:r>
            <a:r>
              <a:rPr lang="de-DE" sz="1600" dirty="0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es ne </a:t>
            </a:r>
            <a:r>
              <a:rPr lang="de-DE" sz="1600" dirty="0" err="1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peritaquae</a:t>
            </a:r>
            <a:r>
              <a:rPr lang="de-DE" sz="1600" dirty="0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quas </a:t>
            </a:r>
            <a:r>
              <a:rPr lang="de-DE" sz="1600" dirty="0" err="1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niminctet</a:t>
            </a:r>
            <a:r>
              <a:rPr lang="de-DE" sz="1600" dirty="0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offic</a:t>
            </a:r>
            <a:r>
              <a:rPr lang="de-DE" sz="1600" dirty="0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temporum</a:t>
            </a:r>
            <a:r>
              <a:rPr lang="de-DE" sz="1600" dirty="0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sojpi</a:t>
            </a:r>
            <a:r>
              <a:rPr lang="de-DE" sz="1600" dirty="0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Das </a:t>
            </a:r>
            <a:r>
              <a:rPr lang="de-DE" sz="1600" spc="-20" dirty="0" err="1">
                <a:solidFill>
                  <a:srgbClr val="003358"/>
                </a:solidFill>
                <a:latin typeface="Arial"/>
                <a:cs typeface="Arial"/>
              </a:rPr>
              <a:t>reatur</a:t>
            </a:r>
            <a:r>
              <a:rPr lang="de-DE" sz="1600" spc="-20" dirty="0">
                <a:solidFill>
                  <a:srgbClr val="003358"/>
                </a:solidFill>
                <a:latin typeface="Arial"/>
                <a:cs typeface="Arial"/>
              </a:rPr>
              <a:t>, </a:t>
            </a:r>
            <a:r>
              <a:rPr lang="de-DE" sz="1600" dirty="0" err="1">
                <a:solidFill>
                  <a:srgbClr val="003358"/>
                </a:solidFill>
                <a:latin typeface="Arial"/>
                <a:cs typeface="Arial"/>
              </a:rPr>
              <a:t>cor</a:t>
            </a:r>
            <a:r>
              <a:rPr lang="de-DE" sz="1600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aut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eatius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,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nonectem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ressit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quo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bla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parciam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es ne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peritaquae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quas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niminctet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offic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dirty="0" err="1">
                <a:solidFill>
                  <a:srgbClr val="003358"/>
                </a:solidFill>
                <a:latin typeface="Arial"/>
                <a:cs typeface="Arial"/>
              </a:rPr>
              <a:t>temporum</a:t>
            </a:r>
            <a:r>
              <a:rPr lang="de-DE" sz="1600" dirty="0">
                <a:solidFill>
                  <a:srgbClr val="003358"/>
                </a:solidFill>
                <a:latin typeface="Arial"/>
                <a:cs typeface="Arial"/>
              </a:rPr>
              <a:t>  </a:t>
            </a:r>
            <a:r>
              <a:rPr lang="de-DE" sz="1600" dirty="0" err="1">
                <a:solidFill>
                  <a:srgbClr val="003358"/>
                </a:solidFill>
                <a:latin typeface="Arial"/>
                <a:cs typeface="Arial"/>
              </a:rPr>
              <a:t>sa</a:t>
            </a:r>
            <a:r>
              <a:rPr lang="de-DE" sz="1600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dirty="0" err="1">
                <a:solidFill>
                  <a:srgbClr val="003358"/>
                </a:solidFill>
                <a:latin typeface="Arial"/>
                <a:cs typeface="Arial"/>
              </a:rPr>
              <a:t>siminciet</a:t>
            </a:r>
            <a:r>
              <a:rPr lang="de-DE" sz="1600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que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dirty="0" err="1">
                <a:solidFill>
                  <a:srgbClr val="003358"/>
                </a:solidFill>
                <a:latin typeface="Arial"/>
                <a:cs typeface="Arial"/>
              </a:rPr>
              <a:t>volor</a:t>
            </a:r>
            <a:r>
              <a:rPr lang="de-DE" sz="1600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mos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et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andae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qui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quaspeum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alitint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,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omnis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eum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rest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dirty="0" err="1">
                <a:solidFill>
                  <a:srgbClr val="003358"/>
                </a:solidFill>
                <a:latin typeface="Arial"/>
                <a:cs typeface="Arial"/>
              </a:rPr>
              <a:t>fuga</a:t>
            </a:r>
            <a:r>
              <a:rPr lang="de-DE" sz="1600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Mustertext.</a:t>
            </a:r>
            <a:r>
              <a:rPr lang="de-DE" sz="1600" b="1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br>
              <a:rPr lang="de-DE" sz="1600" b="1" spc="-5" dirty="0">
                <a:solidFill>
                  <a:srgbClr val="003358"/>
                </a:solidFill>
                <a:latin typeface="Arial"/>
                <a:cs typeface="Arial"/>
              </a:rPr>
            </a:br>
            <a:br>
              <a:rPr lang="de-DE" sz="1600" b="1" spc="-5" dirty="0">
                <a:solidFill>
                  <a:srgbClr val="003358"/>
                </a:solidFill>
                <a:latin typeface="Arial"/>
                <a:cs typeface="Arial"/>
              </a:rPr>
            </a:b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Das </a:t>
            </a:r>
            <a:r>
              <a:rPr lang="de-DE" sz="1600" spc="-20" dirty="0" err="1">
                <a:solidFill>
                  <a:srgbClr val="003358"/>
                </a:solidFill>
                <a:latin typeface="Arial"/>
                <a:cs typeface="Arial"/>
              </a:rPr>
              <a:t>reatur</a:t>
            </a:r>
            <a:r>
              <a:rPr lang="de-DE" sz="1600" spc="-20" dirty="0">
                <a:solidFill>
                  <a:srgbClr val="003358"/>
                </a:solidFill>
                <a:latin typeface="Arial"/>
                <a:cs typeface="Arial"/>
              </a:rPr>
              <a:t>, </a:t>
            </a:r>
            <a:r>
              <a:rPr lang="de-DE" sz="1600" dirty="0" err="1">
                <a:solidFill>
                  <a:srgbClr val="003358"/>
                </a:solidFill>
                <a:latin typeface="Arial"/>
                <a:cs typeface="Arial"/>
              </a:rPr>
              <a:t>cor</a:t>
            </a:r>
            <a:r>
              <a:rPr lang="de-DE" sz="1600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aut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eatius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,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nonectem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ressit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quo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bla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parciam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es ne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peritaquae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quas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niminctet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offic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dirty="0" err="1">
                <a:solidFill>
                  <a:srgbClr val="003358"/>
                </a:solidFill>
                <a:latin typeface="Arial"/>
                <a:cs typeface="Arial"/>
              </a:rPr>
              <a:t>temporum</a:t>
            </a:r>
            <a:r>
              <a:rPr lang="de-DE" sz="1600" dirty="0">
                <a:solidFill>
                  <a:srgbClr val="003358"/>
                </a:solidFill>
                <a:latin typeface="Arial"/>
                <a:cs typeface="Arial"/>
              </a:rPr>
              <a:t>  </a:t>
            </a:r>
            <a:r>
              <a:rPr lang="de-DE" sz="1600" dirty="0" err="1">
                <a:solidFill>
                  <a:srgbClr val="003358"/>
                </a:solidFill>
                <a:latin typeface="Arial"/>
                <a:cs typeface="Arial"/>
              </a:rPr>
              <a:t>sa</a:t>
            </a:r>
            <a:r>
              <a:rPr lang="de-DE" sz="1600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dirty="0" err="1">
                <a:solidFill>
                  <a:srgbClr val="003358"/>
                </a:solidFill>
                <a:latin typeface="Arial"/>
                <a:cs typeface="Arial"/>
              </a:rPr>
              <a:t>siminciet</a:t>
            </a:r>
            <a:r>
              <a:rPr lang="de-DE" sz="1600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que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dirty="0" err="1">
                <a:solidFill>
                  <a:srgbClr val="003358"/>
                </a:solidFill>
                <a:latin typeface="Arial"/>
                <a:cs typeface="Arial"/>
              </a:rPr>
              <a:t>volor</a:t>
            </a:r>
            <a:r>
              <a:rPr lang="de-DE" sz="1600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mos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et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andae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qui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alitint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,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omnis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eum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rest</a:t>
            </a:r>
            <a:endParaRPr lang="de-DE" sz="1600" b="1" spc="-5" dirty="0">
              <a:solidFill>
                <a:srgbClr val="003358"/>
              </a:solidFill>
              <a:latin typeface="Arial"/>
              <a:cs typeface="Arial"/>
            </a:endParaRPr>
          </a:p>
        </p:txBody>
      </p:sp>
      <p:sp>
        <p:nvSpPr>
          <p:cNvPr id="15" name="Textplatzhalter 9">
            <a:extLst>
              <a:ext uri="{FF2B5EF4-FFF2-40B4-BE49-F238E27FC236}">
                <a16:creationId xmlns:a16="http://schemas.microsoft.com/office/drawing/2014/main" id="{9843737E-21F7-8944-9606-A743225B6A0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234841"/>
            <a:ext cx="8226000" cy="518588"/>
          </a:xfrm>
          <a:prstGeom prst="rect">
            <a:avLst/>
          </a:prstGeom>
        </p:spPr>
        <p:txBody>
          <a:bodyPr lIns="0" tIns="0"/>
          <a:lstStyle>
            <a:lvl1pPr marL="0" indent="0">
              <a:buNone/>
              <a:defRPr sz="3200" b="1">
                <a:solidFill>
                  <a:srgbClr val="FF7900"/>
                </a:solidFill>
              </a:defRPr>
            </a:lvl1pPr>
          </a:lstStyle>
          <a:p>
            <a:r>
              <a:rPr lang="de-DE" dirty="0"/>
              <a:t>Folientitel durch Klicken bearbeiten</a:t>
            </a:r>
          </a:p>
        </p:txBody>
      </p:sp>
      <p:sp>
        <p:nvSpPr>
          <p:cNvPr id="16" name="Textplatzhalter 27">
            <a:extLst>
              <a:ext uri="{FF2B5EF4-FFF2-40B4-BE49-F238E27FC236}">
                <a16:creationId xmlns:a16="http://schemas.microsoft.com/office/drawing/2014/main" id="{DADCBEDC-B3C5-5641-9841-DEF72F3A318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8313" y="753428"/>
            <a:ext cx="8226000" cy="67151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400" b="1">
                <a:solidFill>
                  <a:srgbClr val="003359"/>
                </a:solidFill>
              </a:defRPr>
            </a:lvl1pPr>
          </a:lstStyle>
          <a:p>
            <a:r>
              <a:rPr lang="de-DE" dirty="0"/>
              <a:t>Folienuntertitel durch Klicken bearbeiten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859ECD36-2254-0142-8E1D-ED783B9F5500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1158059" y="4679757"/>
            <a:ext cx="5430005" cy="274637"/>
          </a:xfrm>
        </p:spPr>
        <p:txBody>
          <a:bodyPr/>
          <a:lstStyle/>
          <a:p>
            <a:r>
              <a:rPr lang="de-DE" dirty="0"/>
              <a:t>Fußzeile</a:t>
            </a:r>
          </a:p>
        </p:txBody>
      </p:sp>
    </p:spTree>
    <p:extLst>
      <p:ext uri="{BB962C8B-B14F-4D97-AF65-F5344CB8AC3E}">
        <p14:creationId xmlns:p14="http://schemas.microsoft.com/office/powerpoint/2010/main" val="28048171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Überschrift + 1-Spalter nu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68000" y="4673350"/>
            <a:ext cx="661260" cy="273844"/>
          </a:xfrm>
          <a:prstGeom prst="rect">
            <a:avLst/>
          </a:prstGeom>
        </p:spPr>
        <p:txBody>
          <a:bodyPr/>
          <a:lstStyle/>
          <a:p>
            <a:fld id="{C8083FA9-7C11-B04D-BE6F-500EF6F49D2A}" type="slidenum">
              <a:rPr lang="de-DE" smtClean="0"/>
              <a:t>‹#›</a:t>
            </a:fld>
            <a:endParaRPr lang="de-DE"/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2DA086B3-B326-6541-B563-D8DAB9CD043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0801" y="972001"/>
            <a:ext cx="8226000" cy="3268800"/>
          </a:xfrm>
          <a:prstGeom prst="rect">
            <a:avLst/>
          </a:prstGeom>
        </p:spPr>
        <p:txBody>
          <a:bodyPr lIns="0" tIns="0" rIns="0" bIns="0" numCol="1" spcCol="288000">
            <a:noAutofit/>
          </a:bodyPr>
          <a:lstStyle>
            <a:lvl1pPr marL="0" marR="0" indent="0" algn="l" defTabSz="685800" rtl="0" eaLnBrk="1" fontAlgn="auto" latinLnBrk="0" hangingPunct="1">
              <a:lnSpc>
                <a:spcPts val="23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rgbClr val="003359"/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ts val="23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sz="1600" b="1" dirty="0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1-Spalter nur Text ohne 2. Überschrift 5</a:t>
            </a:r>
            <a:r>
              <a:rPr lang="de-DE" sz="1600" b="1" dirty="0">
                <a:solidFill>
                  <a:srgbClr val="003358"/>
                </a:solidFill>
                <a:latin typeface="Arial"/>
                <a:cs typeface="Arial"/>
              </a:rPr>
              <a:t> PT</a:t>
            </a:r>
            <a:r>
              <a:rPr lang="de-DE" sz="1600" b="1" spc="-5" dirty="0">
                <a:solidFill>
                  <a:srgbClr val="003358"/>
                </a:solidFill>
                <a:latin typeface="Arial"/>
                <a:cs typeface="Arial"/>
              </a:rPr>
              <a:t>, ZAB 23</a:t>
            </a:r>
            <a:r>
              <a:rPr lang="de-DE" sz="1600" b="1" dirty="0">
                <a:latin typeface="Arial"/>
                <a:cs typeface="Arial"/>
              </a:rPr>
              <a:t> </a:t>
            </a:r>
            <a:br>
              <a:rPr lang="de-DE" sz="1600" b="1" dirty="0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e-DE" sz="1600" dirty="0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Das </a:t>
            </a:r>
            <a:r>
              <a:rPr lang="de-DE" sz="1600" dirty="0" err="1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reatur</a:t>
            </a:r>
            <a:r>
              <a:rPr lang="de-DE" sz="1600" dirty="0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de-DE" sz="1600" dirty="0" err="1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</a:t>
            </a:r>
            <a:r>
              <a:rPr lang="de-DE" sz="1600" dirty="0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</a:t>
            </a:r>
            <a:r>
              <a:rPr lang="de-DE" sz="1600" dirty="0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eatius</a:t>
            </a:r>
            <a:r>
              <a:rPr lang="de-DE" sz="1600" dirty="0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de-DE" sz="1600" dirty="0" err="1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nonectem</a:t>
            </a:r>
            <a:r>
              <a:rPr lang="de-DE" sz="1600" dirty="0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ressit</a:t>
            </a:r>
            <a:r>
              <a:rPr lang="de-DE" sz="1600" dirty="0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quo </a:t>
            </a:r>
            <a:r>
              <a:rPr lang="de-DE" sz="1600" dirty="0" err="1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bla</a:t>
            </a:r>
            <a:r>
              <a:rPr lang="de-DE" sz="1600" dirty="0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parciam</a:t>
            </a:r>
            <a:r>
              <a:rPr lang="de-DE" sz="1600" dirty="0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es ne </a:t>
            </a:r>
            <a:r>
              <a:rPr lang="de-DE" sz="1600" dirty="0" err="1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peritaquae</a:t>
            </a:r>
            <a:r>
              <a:rPr lang="de-DE" sz="1600" dirty="0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quas </a:t>
            </a:r>
            <a:r>
              <a:rPr lang="de-DE" sz="1600" dirty="0" err="1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niminctet</a:t>
            </a:r>
            <a:r>
              <a:rPr lang="de-DE" sz="1600" dirty="0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offic</a:t>
            </a:r>
            <a:r>
              <a:rPr lang="de-DE" sz="1600" dirty="0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temporum</a:t>
            </a:r>
            <a:r>
              <a:rPr lang="de-DE" sz="1600" dirty="0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sojpi</a:t>
            </a:r>
            <a:r>
              <a:rPr lang="de-DE" sz="1600" dirty="0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Das </a:t>
            </a:r>
            <a:r>
              <a:rPr lang="de-DE" sz="1600" spc="-20" dirty="0" err="1">
                <a:solidFill>
                  <a:srgbClr val="003358"/>
                </a:solidFill>
                <a:latin typeface="Arial"/>
                <a:cs typeface="Arial"/>
              </a:rPr>
              <a:t>reatur</a:t>
            </a:r>
            <a:r>
              <a:rPr lang="de-DE" sz="1600" spc="-20" dirty="0">
                <a:solidFill>
                  <a:srgbClr val="003358"/>
                </a:solidFill>
                <a:latin typeface="Arial"/>
                <a:cs typeface="Arial"/>
              </a:rPr>
              <a:t>, </a:t>
            </a:r>
            <a:r>
              <a:rPr lang="de-DE" sz="1600" dirty="0" err="1">
                <a:solidFill>
                  <a:srgbClr val="003358"/>
                </a:solidFill>
                <a:latin typeface="Arial"/>
                <a:cs typeface="Arial"/>
              </a:rPr>
              <a:t>cor</a:t>
            </a:r>
            <a:r>
              <a:rPr lang="de-DE" sz="1600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aut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eatius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,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nonectem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ressit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quo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bla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parciam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es ne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peritaquae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quas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niminctet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offic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dirty="0" err="1">
                <a:solidFill>
                  <a:srgbClr val="003358"/>
                </a:solidFill>
                <a:latin typeface="Arial"/>
                <a:cs typeface="Arial"/>
              </a:rPr>
              <a:t>temporum</a:t>
            </a:r>
            <a:r>
              <a:rPr lang="de-DE" sz="1600" dirty="0">
                <a:solidFill>
                  <a:srgbClr val="003358"/>
                </a:solidFill>
                <a:latin typeface="Arial"/>
                <a:cs typeface="Arial"/>
              </a:rPr>
              <a:t>  </a:t>
            </a:r>
            <a:r>
              <a:rPr lang="de-DE" sz="1600" dirty="0" err="1">
                <a:solidFill>
                  <a:srgbClr val="003358"/>
                </a:solidFill>
                <a:latin typeface="Arial"/>
                <a:cs typeface="Arial"/>
              </a:rPr>
              <a:t>sa</a:t>
            </a:r>
            <a:r>
              <a:rPr lang="de-DE" sz="1600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dirty="0" err="1">
                <a:solidFill>
                  <a:srgbClr val="003358"/>
                </a:solidFill>
                <a:latin typeface="Arial"/>
                <a:cs typeface="Arial"/>
              </a:rPr>
              <a:t>siminciet</a:t>
            </a:r>
            <a:r>
              <a:rPr lang="de-DE" sz="1600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que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dirty="0" err="1">
                <a:solidFill>
                  <a:srgbClr val="003358"/>
                </a:solidFill>
                <a:latin typeface="Arial"/>
                <a:cs typeface="Arial"/>
              </a:rPr>
              <a:t>volor</a:t>
            </a:r>
            <a:r>
              <a:rPr lang="de-DE" sz="1600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mos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et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andae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qui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quaspeum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alitint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,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omnis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eum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rest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dirty="0" err="1">
                <a:solidFill>
                  <a:srgbClr val="003358"/>
                </a:solidFill>
                <a:latin typeface="Arial"/>
                <a:cs typeface="Arial"/>
              </a:rPr>
              <a:t>fuga</a:t>
            </a:r>
            <a:r>
              <a:rPr lang="de-DE" sz="1600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Mustertext.</a:t>
            </a:r>
            <a:r>
              <a:rPr lang="de-DE" sz="1600" b="1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br>
              <a:rPr lang="de-DE" sz="1600" b="1" spc="-5" dirty="0">
                <a:solidFill>
                  <a:srgbClr val="003358"/>
                </a:solidFill>
                <a:latin typeface="Arial"/>
                <a:cs typeface="Arial"/>
              </a:rPr>
            </a:br>
            <a:br>
              <a:rPr lang="de-DE" sz="1600" b="1" spc="-5" dirty="0">
                <a:solidFill>
                  <a:srgbClr val="003358"/>
                </a:solidFill>
                <a:latin typeface="Arial"/>
                <a:cs typeface="Arial"/>
              </a:rPr>
            </a:br>
            <a:r>
              <a:rPr lang="de-DE" sz="1600" dirty="0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Das </a:t>
            </a:r>
            <a:r>
              <a:rPr lang="de-DE" sz="1600" dirty="0" err="1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reatur</a:t>
            </a:r>
            <a:r>
              <a:rPr lang="de-DE" sz="1600" dirty="0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de-DE" sz="1600" dirty="0" err="1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</a:t>
            </a:r>
            <a:r>
              <a:rPr lang="de-DE" sz="1600" dirty="0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</a:t>
            </a:r>
            <a:r>
              <a:rPr lang="de-DE" sz="1600" dirty="0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eatius</a:t>
            </a:r>
            <a:r>
              <a:rPr lang="de-DE" sz="1600" dirty="0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de-DE" sz="1600" dirty="0" err="1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nonectem</a:t>
            </a:r>
            <a:r>
              <a:rPr lang="de-DE" sz="1600" dirty="0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ressit</a:t>
            </a:r>
            <a:r>
              <a:rPr lang="de-DE" sz="1600" dirty="0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quo </a:t>
            </a:r>
            <a:r>
              <a:rPr lang="de-DE" sz="1600" dirty="0" err="1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bla</a:t>
            </a:r>
            <a:r>
              <a:rPr lang="de-DE" sz="1600" dirty="0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parciam</a:t>
            </a:r>
            <a:r>
              <a:rPr lang="de-DE" sz="1600" dirty="0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es ne </a:t>
            </a:r>
            <a:r>
              <a:rPr lang="de-DE" sz="1600" dirty="0" err="1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peritaquae</a:t>
            </a:r>
            <a:r>
              <a:rPr lang="de-DE" sz="1600" dirty="0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quas </a:t>
            </a:r>
            <a:r>
              <a:rPr lang="de-DE" sz="1600" dirty="0" err="1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niminctet</a:t>
            </a:r>
            <a:r>
              <a:rPr lang="de-DE" sz="1600" dirty="0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offic</a:t>
            </a:r>
            <a:r>
              <a:rPr lang="de-DE" sz="1600" dirty="0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temporum</a:t>
            </a:r>
            <a:r>
              <a:rPr lang="de-DE" sz="1600" dirty="0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sojpi</a:t>
            </a:r>
            <a:r>
              <a:rPr lang="de-DE" sz="1600" dirty="0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Das </a:t>
            </a:r>
            <a:r>
              <a:rPr lang="de-DE" sz="1600" spc="-20" dirty="0" err="1">
                <a:solidFill>
                  <a:srgbClr val="003358"/>
                </a:solidFill>
                <a:latin typeface="Arial"/>
                <a:cs typeface="Arial"/>
              </a:rPr>
              <a:t>reatur</a:t>
            </a:r>
            <a:r>
              <a:rPr lang="de-DE" sz="1600" spc="-20" dirty="0">
                <a:solidFill>
                  <a:srgbClr val="003358"/>
                </a:solidFill>
                <a:latin typeface="Arial"/>
                <a:cs typeface="Arial"/>
              </a:rPr>
              <a:t>, </a:t>
            </a:r>
            <a:r>
              <a:rPr lang="de-DE" sz="1600" dirty="0" err="1">
                <a:solidFill>
                  <a:srgbClr val="003358"/>
                </a:solidFill>
                <a:latin typeface="Arial"/>
                <a:cs typeface="Arial"/>
              </a:rPr>
              <a:t>cor</a:t>
            </a:r>
            <a:r>
              <a:rPr lang="de-DE" sz="1600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aut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eatius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,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nonectem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ressit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quo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bla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parciam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es ne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peritaquae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quas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niminctet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offic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dirty="0" err="1">
                <a:solidFill>
                  <a:srgbClr val="003358"/>
                </a:solidFill>
                <a:latin typeface="Arial"/>
                <a:cs typeface="Arial"/>
              </a:rPr>
              <a:t>temporum</a:t>
            </a:r>
            <a:r>
              <a:rPr lang="de-DE" sz="1600" dirty="0">
                <a:solidFill>
                  <a:srgbClr val="003358"/>
                </a:solidFill>
                <a:latin typeface="Arial"/>
                <a:cs typeface="Arial"/>
              </a:rPr>
              <a:t>  </a:t>
            </a:r>
            <a:r>
              <a:rPr lang="de-DE" sz="1600" dirty="0" err="1">
                <a:solidFill>
                  <a:srgbClr val="003358"/>
                </a:solidFill>
                <a:latin typeface="Arial"/>
                <a:cs typeface="Arial"/>
              </a:rPr>
              <a:t>sa</a:t>
            </a:r>
            <a:r>
              <a:rPr lang="de-DE" sz="1600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dirty="0" err="1">
                <a:solidFill>
                  <a:srgbClr val="003358"/>
                </a:solidFill>
                <a:latin typeface="Arial"/>
                <a:cs typeface="Arial"/>
              </a:rPr>
              <a:t>siminciet</a:t>
            </a:r>
            <a:r>
              <a:rPr lang="de-DE" sz="1600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que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dirty="0" err="1">
                <a:solidFill>
                  <a:srgbClr val="003358"/>
                </a:solidFill>
                <a:latin typeface="Arial"/>
                <a:cs typeface="Arial"/>
              </a:rPr>
              <a:t>volor</a:t>
            </a:r>
            <a:r>
              <a:rPr lang="de-DE" sz="1600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mos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et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andae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qui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quaspeum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alitint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,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omnis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eum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rest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dirty="0" err="1">
                <a:solidFill>
                  <a:srgbClr val="003358"/>
                </a:solidFill>
                <a:latin typeface="Arial"/>
                <a:cs typeface="Arial"/>
              </a:rPr>
              <a:t>fuga</a:t>
            </a:r>
            <a:r>
              <a:rPr lang="de-DE" sz="1600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Mustertext.</a:t>
            </a:r>
            <a:r>
              <a:rPr lang="de-DE" sz="1600" b="1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br>
              <a:rPr lang="de-DE" sz="1600" b="1" spc="-5" dirty="0">
                <a:solidFill>
                  <a:srgbClr val="003358"/>
                </a:solidFill>
                <a:latin typeface="Arial"/>
                <a:cs typeface="Arial"/>
              </a:rPr>
            </a:br>
            <a:endParaRPr lang="de-DE" sz="1600" b="1" spc="-5" dirty="0">
              <a:solidFill>
                <a:srgbClr val="003358"/>
              </a:solidFill>
              <a:latin typeface="Arial"/>
              <a:cs typeface="Arial"/>
            </a:endParaRPr>
          </a:p>
        </p:txBody>
      </p:sp>
      <p:sp>
        <p:nvSpPr>
          <p:cNvPr id="15" name="Textplatzhalter 9">
            <a:extLst>
              <a:ext uri="{FF2B5EF4-FFF2-40B4-BE49-F238E27FC236}">
                <a16:creationId xmlns:a16="http://schemas.microsoft.com/office/drawing/2014/main" id="{9843737E-21F7-8944-9606-A743225B6A0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234841"/>
            <a:ext cx="8226000" cy="518588"/>
          </a:xfrm>
          <a:prstGeom prst="rect">
            <a:avLst/>
          </a:prstGeom>
        </p:spPr>
        <p:txBody>
          <a:bodyPr lIns="0" tIns="0"/>
          <a:lstStyle>
            <a:lvl1pPr marL="0" indent="0">
              <a:buNone/>
              <a:defRPr sz="3200" b="1">
                <a:solidFill>
                  <a:srgbClr val="FF7900"/>
                </a:solidFill>
              </a:defRPr>
            </a:lvl1pPr>
          </a:lstStyle>
          <a:p>
            <a:r>
              <a:rPr lang="de-DE" dirty="0"/>
              <a:t>Folientitel durch Klicken bearbeiten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859ECD36-2254-0142-8E1D-ED783B9F5500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1158059" y="4679757"/>
            <a:ext cx="5430005" cy="274637"/>
          </a:xfrm>
        </p:spPr>
        <p:txBody>
          <a:bodyPr/>
          <a:lstStyle/>
          <a:p>
            <a:r>
              <a:rPr lang="de-DE" dirty="0"/>
              <a:t>Fußzeile</a:t>
            </a:r>
          </a:p>
        </p:txBody>
      </p:sp>
    </p:spTree>
    <p:extLst>
      <p:ext uri="{BB962C8B-B14F-4D97-AF65-F5344CB8AC3E}">
        <p14:creationId xmlns:p14="http://schemas.microsoft.com/office/powerpoint/2010/main" val="37185800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-Spalter 2 Bilder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68000" y="4673350"/>
            <a:ext cx="661260" cy="273844"/>
          </a:xfrm>
          <a:prstGeom prst="rect">
            <a:avLst/>
          </a:prstGeom>
        </p:spPr>
        <p:txBody>
          <a:bodyPr/>
          <a:lstStyle/>
          <a:p>
            <a:fld id="{C8083FA9-7C11-B04D-BE6F-500EF6F49D2A}" type="slidenum">
              <a:rPr lang="de-DE" smtClean="0"/>
              <a:t>‹#›</a:t>
            </a:fld>
            <a:endParaRPr lang="de-DE"/>
          </a:p>
        </p:txBody>
      </p:sp>
      <p:sp>
        <p:nvSpPr>
          <p:cNvPr id="12" name="Textplatzhalter 19">
            <a:extLst>
              <a:ext uri="{FF2B5EF4-FFF2-40B4-BE49-F238E27FC236}">
                <a16:creationId xmlns:a16="http://schemas.microsoft.com/office/drawing/2014/main" id="{B7343536-34A5-574C-AF95-B76F3CF55AA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25275" y="1635125"/>
            <a:ext cx="2555429" cy="224313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685800" rtl="0" eaLnBrk="1" fontAlgn="auto" latinLnBrk="0" hangingPunct="1">
              <a:lnSpc>
                <a:spcPts val="2300"/>
              </a:lnSpc>
              <a:spcBef>
                <a:spcPts val="48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0">
                <a:solidFill>
                  <a:srgbClr val="00335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12700" marR="0" lvl="0" indent="0" algn="l" defTabSz="685800" rtl="0" eaLnBrk="1" fontAlgn="auto" latinLnBrk="0" hangingPunct="1">
              <a:lnSpc>
                <a:spcPts val="2300"/>
              </a:lnSpc>
              <a:spcBef>
                <a:spcPts val="48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Das </a:t>
            </a:r>
            <a:r>
              <a:rPr lang="de-DE" sz="1600" spc="-20" dirty="0" err="1">
                <a:solidFill>
                  <a:srgbClr val="003358"/>
                </a:solidFill>
                <a:latin typeface="Arial"/>
                <a:cs typeface="Arial"/>
              </a:rPr>
              <a:t>reatur</a:t>
            </a:r>
            <a:r>
              <a:rPr lang="de-DE" sz="1600" spc="-20" dirty="0">
                <a:solidFill>
                  <a:srgbClr val="003358"/>
                </a:solidFill>
                <a:latin typeface="Arial"/>
                <a:cs typeface="Arial"/>
              </a:rPr>
              <a:t>, </a:t>
            </a:r>
            <a:r>
              <a:rPr lang="de-DE" sz="1600" dirty="0" err="1">
                <a:solidFill>
                  <a:srgbClr val="003358"/>
                </a:solidFill>
                <a:latin typeface="Arial"/>
                <a:cs typeface="Arial"/>
              </a:rPr>
              <a:t>cor</a:t>
            </a:r>
            <a:r>
              <a:rPr lang="de-DE" sz="1600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aut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eatius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,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nonectem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ressit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quo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bla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parciam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es ne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peritaquae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quas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niminctet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offic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dirty="0" err="1">
                <a:solidFill>
                  <a:srgbClr val="003358"/>
                </a:solidFill>
                <a:latin typeface="Arial"/>
                <a:cs typeface="Arial"/>
              </a:rPr>
              <a:t>temporum</a:t>
            </a:r>
            <a:r>
              <a:rPr lang="de-DE" sz="1600" dirty="0">
                <a:solidFill>
                  <a:srgbClr val="003358"/>
                </a:solidFill>
                <a:latin typeface="Arial"/>
                <a:cs typeface="Arial"/>
              </a:rPr>
              <a:t>  </a:t>
            </a:r>
            <a:r>
              <a:rPr lang="de-DE" sz="1600" dirty="0" err="1">
                <a:solidFill>
                  <a:srgbClr val="003358"/>
                </a:solidFill>
                <a:latin typeface="Arial"/>
                <a:cs typeface="Arial"/>
              </a:rPr>
              <a:t>sa</a:t>
            </a:r>
            <a:r>
              <a:rPr lang="de-DE" sz="1600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dirty="0" err="1">
                <a:solidFill>
                  <a:srgbClr val="003358"/>
                </a:solidFill>
                <a:latin typeface="Arial"/>
                <a:cs typeface="Arial"/>
              </a:rPr>
              <a:t>siminciet</a:t>
            </a:r>
            <a:r>
              <a:rPr lang="de-DE" sz="1600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que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dirty="0" err="1">
                <a:solidFill>
                  <a:srgbClr val="003358"/>
                </a:solidFill>
                <a:latin typeface="Arial"/>
                <a:cs typeface="Arial"/>
              </a:rPr>
              <a:t>volor</a:t>
            </a:r>
            <a:r>
              <a:rPr lang="de-DE" sz="1600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mos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et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andae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qui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quaspeum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alitint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,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omnis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eum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rest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dirty="0" err="1">
                <a:solidFill>
                  <a:srgbClr val="003358"/>
                </a:solidFill>
                <a:latin typeface="Arial"/>
                <a:cs typeface="Arial"/>
              </a:rPr>
              <a:t>fuga</a:t>
            </a:r>
            <a:r>
              <a:rPr lang="de-DE" sz="1600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Mustertext.</a:t>
            </a:r>
            <a:endParaRPr lang="de-DE" sz="1600" b="1" spc="-5" dirty="0">
              <a:solidFill>
                <a:srgbClr val="003358"/>
              </a:solidFill>
              <a:latin typeface="Arial"/>
              <a:cs typeface="Arial"/>
            </a:endParaRPr>
          </a:p>
        </p:txBody>
      </p:sp>
      <p:sp>
        <p:nvSpPr>
          <p:cNvPr id="18" name="Textplatzhalter 9">
            <a:extLst>
              <a:ext uri="{FF2B5EF4-FFF2-40B4-BE49-F238E27FC236}">
                <a16:creationId xmlns:a16="http://schemas.microsoft.com/office/drawing/2014/main" id="{1213877C-410E-2F4E-9E98-196ED7BE56C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3600" y="234841"/>
            <a:ext cx="8204398" cy="504156"/>
          </a:xfrm>
          <a:prstGeom prst="rect">
            <a:avLst/>
          </a:prstGeom>
        </p:spPr>
        <p:txBody>
          <a:bodyPr lIns="0" tIns="0"/>
          <a:lstStyle>
            <a:lvl1pPr marL="0" indent="0">
              <a:buNone/>
              <a:defRPr sz="3200" b="1">
                <a:solidFill>
                  <a:srgbClr val="FF7900"/>
                </a:solidFill>
              </a:defRPr>
            </a:lvl1pPr>
          </a:lstStyle>
          <a:p>
            <a:r>
              <a:rPr lang="de-DE" dirty="0"/>
              <a:t>Folientitel durch Klicken bearbeiten</a:t>
            </a:r>
          </a:p>
        </p:txBody>
      </p:sp>
      <p:sp>
        <p:nvSpPr>
          <p:cNvPr id="19" name="Textplatzhalter 27">
            <a:extLst>
              <a:ext uri="{FF2B5EF4-FFF2-40B4-BE49-F238E27FC236}">
                <a16:creationId xmlns:a16="http://schemas.microsoft.com/office/drawing/2014/main" id="{8A180610-C48A-CF45-ACC6-693F215C4A7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8312" y="753428"/>
            <a:ext cx="8226000" cy="67151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400" b="1">
                <a:solidFill>
                  <a:srgbClr val="003359"/>
                </a:solidFill>
              </a:defRPr>
            </a:lvl1pPr>
          </a:lstStyle>
          <a:p>
            <a:r>
              <a:rPr lang="de-DE" dirty="0"/>
              <a:t>Folienuntertitel durch Klicken bearbeiten</a:t>
            </a:r>
          </a:p>
        </p:txBody>
      </p:sp>
      <p:sp>
        <p:nvSpPr>
          <p:cNvPr id="20" name="Bildplatzhalter 13">
            <a:extLst>
              <a:ext uri="{FF2B5EF4-FFF2-40B4-BE49-F238E27FC236}">
                <a16:creationId xmlns:a16="http://schemas.microsoft.com/office/drawing/2014/main" id="{271E766E-F35D-5140-827C-75A8328C901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76405" y="1635125"/>
            <a:ext cx="2530475" cy="2243138"/>
          </a:xfrm>
          <a:prstGeom prst="rect">
            <a:avLst/>
          </a:prstGeom>
          <a:blipFill>
            <a:blip r:embed="rId2" cstate="print"/>
            <a:stretch>
              <a:fillRect l="207" r="207"/>
            </a:stretch>
          </a:blipFill>
        </p:spPr>
        <p:txBody>
          <a:bodyPr/>
          <a:lstStyle>
            <a:lvl1pPr marL="0" indent="0">
              <a:buNone/>
              <a:defRPr sz="130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Bild durch Klicken auf Symbol in Bildmitte hinzufügen</a:t>
            </a:r>
          </a:p>
        </p:txBody>
      </p:sp>
      <p:sp>
        <p:nvSpPr>
          <p:cNvPr id="21" name="Bildplatzhalter 13">
            <a:extLst>
              <a:ext uri="{FF2B5EF4-FFF2-40B4-BE49-F238E27FC236}">
                <a16:creationId xmlns:a16="http://schemas.microsoft.com/office/drawing/2014/main" id="{13FB1EE5-195E-F44F-8678-CA8BE1B5F6CB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300841" y="1635125"/>
            <a:ext cx="2530475" cy="2243138"/>
          </a:xfrm>
          <a:prstGeom prst="rect">
            <a:avLst/>
          </a:prstGeom>
          <a:blipFill>
            <a:blip r:embed="rId2" cstate="print"/>
            <a:stretch>
              <a:fillRect l="207" r="207"/>
            </a:stretch>
          </a:blipFill>
        </p:spPr>
        <p:txBody>
          <a:bodyPr/>
          <a:lstStyle>
            <a:lvl1pPr marL="0" indent="0">
              <a:buNone/>
              <a:defRPr sz="130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Bild durch Klicken auf Symbol in Bildmitte hinzufügen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AA27EF5-6E1D-7C40-8468-13C32F9EB131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1158059" y="4679757"/>
            <a:ext cx="5430005" cy="274637"/>
          </a:xfrm>
        </p:spPr>
        <p:txBody>
          <a:bodyPr/>
          <a:lstStyle/>
          <a:p>
            <a:r>
              <a:rPr lang="de-DE" dirty="0"/>
              <a:t>Fußzeile</a:t>
            </a:r>
          </a:p>
        </p:txBody>
      </p:sp>
    </p:spTree>
    <p:extLst>
      <p:ext uri="{BB962C8B-B14F-4D97-AF65-F5344CB8AC3E}">
        <p14:creationId xmlns:p14="http://schemas.microsoft.com/office/powerpoint/2010/main" val="3654225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Spalter Aufzählung + Bil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68000" y="4673350"/>
            <a:ext cx="661260" cy="273844"/>
          </a:xfrm>
          <a:prstGeom prst="rect">
            <a:avLst/>
          </a:prstGeom>
        </p:spPr>
        <p:txBody>
          <a:bodyPr/>
          <a:lstStyle/>
          <a:p>
            <a:fld id="{C8083FA9-7C11-B04D-BE6F-500EF6F49D2A}" type="slidenum">
              <a:rPr lang="de-DE" smtClean="0"/>
              <a:t>‹#›</a:t>
            </a:fld>
            <a:endParaRPr lang="de-DE"/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5BB1CC98-F3AF-C143-BB57-F343EEB4726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801" y="1635125"/>
            <a:ext cx="5448300" cy="2435225"/>
          </a:xfrm>
          <a:prstGeom prst="rect">
            <a:avLst/>
          </a:prstGeom>
        </p:spPr>
        <p:txBody>
          <a:bodyPr wrap="square" lIns="0" tIns="0" rIns="0" bIns="0" anchor="t" anchorCtr="0"/>
          <a:lstStyle>
            <a:lvl1pPr marL="298450" indent="-285750">
              <a:lnSpc>
                <a:spcPct val="100000"/>
              </a:lnSpc>
              <a:spcBef>
                <a:spcPts val="1180"/>
              </a:spcBef>
              <a:buClr>
                <a:srgbClr val="FF7900"/>
              </a:buClr>
              <a:buFont typeface="Wingdings" panose="05000000000000000000" pitchFamily="2" charset="2"/>
              <a:buChar char="§"/>
              <a:tabLst>
                <a:tab pos="241300" algn="l"/>
              </a:tabLst>
              <a:defRPr sz="1600">
                <a:solidFill>
                  <a:srgbClr val="003359"/>
                </a:solidFill>
              </a:defRPr>
            </a:lvl1pPr>
            <a:lvl2pPr marL="228600" indent="0">
              <a:lnSpc>
                <a:spcPct val="100000"/>
              </a:lnSpc>
              <a:spcBef>
                <a:spcPts val="1080"/>
              </a:spcBef>
              <a:buFontTx/>
              <a:buNone/>
              <a:tabLst>
                <a:tab pos="418465" algn="l"/>
              </a:tabLst>
              <a:defRPr>
                <a:solidFill>
                  <a:srgbClr val="003359"/>
                </a:solidFill>
              </a:defRPr>
            </a:lvl2pPr>
          </a:lstStyle>
          <a:p>
            <a:pPr marL="241300" indent="-228600">
              <a:lnSpc>
                <a:spcPct val="100000"/>
              </a:lnSpc>
              <a:spcBef>
                <a:spcPts val="1180"/>
              </a:spcBef>
              <a:buClr>
                <a:srgbClr val="FF7900"/>
              </a:buClr>
              <a:buAutoNum type="arabicPeriod"/>
              <a:tabLst>
                <a:tab pos="241300" algn="l"/>
              </a:tabLst>
            </a:pPr>
            <a:r>
              <a:rPr lang="de-DE" sz="1600" dirty="0">
                <a:solidFill>
                  <a:srgbClr val="003358"/>
                </a:solidFill>
                <a:latin typeface="Arial"/>
                <a:cs typeface="Arial"/>
              </a:rPr>
              <a:t>Aufzählung 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Mustertext 1.</a:t>
            </a:r>
            <a:r>
              <a:rPr lang="de-DE" sz="1600" spc="-4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dirty="0">
                <a:solidFill>
                  <a:srgbClr val="003358"/>
                </a:solidFill>
                <a:latin typeface="Arial"/>
                <a:cs typeface="Arial"/>
              </a:rPr>
              <a:t>Kategorie, Arial 16, ZAB 30</a:t>
            </a:r>
            <a:endParaRPr lang="de-DE" sz="1600" dirty="0">
              <a:latin typeface="Arial"/>
              <a:cs typeface="Arial"/>
            </a:endParaRPr>
          </a:p>
          <a:p>
            <a:pPr marL="417830" lvl="1" indent="-189230">
              <a:lnSpc>
                <a:spcPct val="100000"/>
              </a:lnSpc>
              <a:spcBef>
                <a:spcPts val="1080"/>
              </a:spcBef>
              <a:buChar char="•"/>
              <a:tabLst>
                <a:tab pos="418465" algn="l"/>
              </a:tabLst>
            </a:pPr>
            <a:r>
              <a:rPr lang="de-DE" sz="1600" dirty="0">
                <a:solidFill>
                  <a:srgbClr val="003358"/>
                </a:solidFill>
                <a:latin typeface="Arial"/>
                <a:cs typeface="Arial"/>
              </a:rPr>
              <a:t>Aufzählung 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Mustertext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Lorem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ipsum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dolor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sit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amet</a:t>
            </a:r>
            <a:endParaRPr lang="de-DE" sz="1600" spc="-5" dirty="0">
              <a:solidFill>
                <a:srgbClr val="003358"/>
              </a:solidFill>
              <a:latin typeface="Arial"/>
              <a:cs typeface="Arial"/>
            </a:endParaRPr>
          </a:p>
          <a:p>
            <a:pPr marL="417830" lvl="1" indent="-189230">
              <a:lnSpc>
                <a:spcPct val="100000"/>
              </a:lnSpc>
              <a:spcBef>
                <a:spcPts val="1080"/>
              </a:spcBef>
              <a:buChar char="•"/>
              <a:tabLst>
                <a:tab pos="418465" algn="l"/>
              </a:tabLst>
            </a:pPr>
            <a:r>
              <a:rPr lang="de-DE" sz="1600" dirty="0">
                <a:solidFill>
                  <a:srgbClr val="003358"/>
                </a:solidFill>
                <a:latin typeface="Arial"/>
                <a:cs typeface="Arial"/>
              </a:rPr>
              <a:t>Aufzählung 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Mustertext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Lorem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ipsum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dolor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sit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amet</a:t>
            </a:r>
            <a:endParaRPr lang="de-DE" sz="1600" spc="-5" dirty="0">
              <a:solidFill>
                <a:srgbClr val="003358"/>
              </a:solidFill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1180"/>
              </a:spcBef>
              <a:buClr>
                <a:srgbClr val="FF7900"/>
              </a:buClr>
              <a:buAutoNum type="arabicPeriod"/>
              <a:tabLst>
                <a:tab pos="241300" algn="l"/>
              </a:tabLst>
            </a:pPr>
            <a:r>
              <a:rPr lang="de-DE" sz="1600" dirty="0">
                <a:solidFill>
                  <a:srgbClr val="003358"/>
                </a:solidFill>
                <a:latin typeface="Arial"/>
                <a:cs typeface="Arial"/>
              </a:rPr>
              <a:t>Aufzählung 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Mustertext 1.</a:t>
            </a:r>
            <a:r>
              <a:rPr lang="de-DE" sz="1600" spc="-4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dirty="0">
                <a:solidFill>
                  <a:srgbClr val="003358"/>
                </a:solidFill>
                <a:latin typeface="Arial"/>
                <a:cs typeface="Arial"/>
              </a:rPr>
              <a:t>Kategorie, Arial 16, ZAB 30</a:t>
            </a:r>
            <a:endParaRPr lang="de-DE" sz="1600" dirty="0">
              <a:latin typeface="Arial"/>
              <a:cs typeface="Arial"/>
            </a:endParaRPr>
          </a:p>
          <a:p>
            <a:pPr marL="417830" lvl="1" indent="-189230">
              <a:lnSpc>
                <a:spcPct val="100000"/>
              </a:lnSpc>
              <a:spcBef>
                <a:spcPts val="1080"/>
              </a:spcBef>
              <a:buChar char="•"/>
              <a:tabLst>
                <a:tab pos="418465" algn="l"/>
              </a:tabLst>
            </a:pPr>
            <a:r>
              <a:rPr lang="de-DE" sz="1600" dirty="0">
                <a:solidFill>
                  <a:srgbClr val="003358"/>
                </a:solidFill>
                <a:latin typeface="Arial"/>
                <a:cs typeface="Arial"/>
              </a:rPr>
              <a:t>Aufzählung 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Mustertext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Lorem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ipsum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dolor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sit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amet</a:t>
            </a:r>
            <a:endParaRPr lang="de-DE" sz="1600" spc="-5" dirty="0">
              <a:solidFill>
                <a:srgbClr val="003358"/>
              </a:solidFill>
              <a:latin typeface="Arial"/>
              <a:cs typeface="Arial"/>
            </a:endParaRPr>
          </a:p>
          <a:p>
            <a:pPr marL="417830" lvl="1" indent="-189230">
              <a:lnSpc>
                <a:spcPct val="100000"/>
              </a:lnSpc>
              <a:spcBef>
                <a:spcPts val="1080"/>
              </a:spcBef>
              <a:buChar char="•"/>
              <a:tabLst>
                <a:tab pos="418465" algn="l"/>
              </a:tabLst>
            </a:pPr>
            <a:r>
              <a:rPr lang="de-DE" sz="1600" dirty="0">
                <a:solidFill>
                  <a:srgbClr val="003358"/>
                </a:solidFill>
                <a:latin typeface="Arial"/>
                <a:cs typeface="Arial"/>
              </a:rPr>
              <a:t>Aufzählung 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Mustertext 1.</a:t>
            </a:r>
            <a:r>
              <a:rPr lang="de-DE" sz="1600" spc="-4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dirty="0">
                <a:solidFill>
                  <a:srgbClr val="003358"/>
                </a:solidFill>
                <a:latin typeface="Arial"/>
                <a:cs typeface="Arial"/>
              </a:rPr>
              <a:t>Kategorie, Arial 16, ZAB 30</a:t>
            </a:r>
            <a:endParaRPr lang="de-DE" sz="1600" dirty="0">
              <a:latin typeface="Arial"/>
              <a:cs typeface="Arial"/>
            </a:endParaRPr>
          </a:p>
          <a:p>
            <a:pPr marL="417830" lvl="1" indent="-189230">
              <a:lnSpc>
                <a:spcPct val="100000"/>
              </a:lnSpc>
              <a:spcBef>
                <a:spcPts val="1080"/>
              </a:spcBef>
              <a:buChar char="•"/>
              <a:tabLst>
                <a:tab pos="418465" algn="l"/>
              </a:tabLst>
            </a:pPr>
            <a:endParaRPr lang="de-DE" sz="1600" dirty="0">
              <a:latin typeface="Arial"/>
              <a:cs typeface="Arial"/>
            </a:endParaRPr>
          </a:p>
        </p:txBody>
      </p:sp>
      <p:sp>
        <p:nvSpPr>
          <p:cNvPr id="13" name="Textplatzhalter 9">
            <a:extLst>
              <a:ext uri="{FF2B5EF4-FFF2-40B4-BE49-F238E27FC236}">
                <a16:creationId xmlns:a16="http://schemas.microsoft.com/office/drawing/2014/main" id="{311615BC-C060-D84A-8A16-47F17AE54E4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3600" y="234841"/>
            <a:ext cx="8226000" cy="504156"/>
          </a:xfrm>
          <a:prstGeom prst="rect">
            <a:avLst/>
          </a:prstGeom>
        </p:spPr>
        <p:txBody>
          <a:bodyPr lIns="0" tIns="0"/>
          <a:lstStyle>
            <a:lvl1pPr marL="0" indent="0">
              <a:buNone/>
              <a:defRPr sz="3200" b="1">
                <a:solidFill>
                  <a:srgbClr val="FF7900"/>
                </a:solidFill>
              </a:defRPr>
            </a:lvl1pPr>
          </a:lstStyle>
          <a:p>
            <a:r>
              <a:rPr lang="de-DE" dirty="0"/>
              <a:t>Folientitel durch Klicken bearbeiten</a:t>
            </a:r>
          </a:p>
        </p:txBody>
      </p:sp>
      <p:sp>
        <p:nvSpPr>
          <p:cNvPr id="14" name="Textplatzhalter 27">
            <a:extLst>
              <a:ext uri="{FF2B5EF4-FFF2-40B4-BE49-F238E27FC236}">
                <a16:creationId xmlns:a16="http://schemas.microsoft.com/office/drawing/2014/main" id="{09572D61-21C7-E94F-915B-84CB1F75CA3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8312" y="753428"/>
            <a:ext cx="8226000" cy="67151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400" b="1">
                <a:solidFill>
                  <a:srgbClr val="003359"/>
                </a:solidFill>
              </a:defRPr>
            </a:lvl1pPr>
          </a:lstStyle>
          <a:p>
            <a:r>
              <a:rPr lang="de-DE" dirty="0"/>
              <a:t>Folienuntertitel durch Klicken bearbeiten</a:t>
            </a:r>
          </a:p>
        </p:txBody>
      </p:sp>
      <p:sp>
        <p:nvSpPr>
          <p:cNvPr id="5" name="Bildplatzhalter 4">
            <a:extLst>
              <a:ext uri="{FF2B5EF4-FFF2-40B4-BE49-F238E27FC236}">
                <a16:creationId xmlns:a16="http://schemas.microsoft.com/office/drawing/2014/main" id="{A6879E1F-2F5C-4443-A660-B511066B911E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045200" y="1635125"/>
            <a:ext cx="2641600" cy="2435225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90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Bild durch Klicken auf Symbol in Bildmitte hinzufügen</a:t>
            </a:r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C5803087-CADC-7B48-86B4-F0DE80B44C39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>
            <a:off x="1158059" y="4679757"/>
            <a:ext cx="5430005" cy="274637"/>
          </a:xfrm>
        </p:spPr>
        <p:txBody>
          <a:bodyPr/>
          <a:lstStyle/>
          <a:p>
            <a:r>
              <a:rPr lang="de-DE" dirty="0"/>
              <a:t>Fußzeile</a:t>
            </a:r>
          </a:p>
        </p:txBody>
      </p:sp>
    </p:spTree>
    <p:extLst>
      <p:ext uri="{BB962C8B-B14F-4D97-AF65-F5344CB8AC3E}">
        <p14:creationId xmlns:p14="http://schemas.microsoft.com/office/powerpoint/2010/main" val="8268199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Spalter nur Aufzählung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68000" y="4673350"/>
            <a:ext cx="661260" cy="273844"/>
          </a:xfrm>
          <a:prstGeom prst="rect">
            <a:avLst/>
          </a:prstGeom>
        </p:spPr>
        <p:txBody>
          <a:bodyPr/>
          <a:lstStyle/>
          <a:p>
            <a:fld id="{C8083FA9-7C11-B04D-BE6F-500EF6F49D2A}" type="slidenum">
              <a:rPr lang="de-DE" smtClean="0"/>
              <a:t>‹#›</a:t>
            </a:fld>
            <a:endParaRPr lang="de-DE"/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5BB1CC98-F3AF-C143-BB57-F343EEB4726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800" y="1635125"/>
            <a:ext cx="8262511" cy="2435225"/>
          </a:xfrm>
          <a:prstGeom prst="rect">
            <a:avLst/>
          </a:prstGeom>
        </p:spPr>
        <p:txBody>
          <a:bodyPr wrap="square" lIns="0" tIns="0" rIns="0" bIns="0" anchor="t" anchorCtr="0"/>
          <a:lstStyle>
            <a:lvl1pPr marL="241300" indent="-228600">
              <a:lnSpc>
                <a:spcPct val="100000"/>
              </a:lnSpc>
              <a:spcBef>
                <a:spcPts val="1180"/>
              </a:spcBef>
              <a:buClr>
                <a:srgbClr val="FF7900"/>
              </a:buClr>
              <a:buFont typeface="Wingdings" panose="05000000000000000000" pitchFamily="2" charset="2"/>
              <a:buAutoNum type="arabicPeriod"/>
              <a:tabLst>
                <a:tab pos="241300" algn="l"/>
              </a:tabLst>
              <a:defRPr sz="1600">
                <a:solidFill>
                  <a:srgbClr val="003359"/>
                </a:solidFill>
              </a:defRPr>
            </a:lvl1pPr>
            <a:lvl2pPr marL="417830" marR="0" indent="-189230" algn="l" defTabSz="685800" rtl="0" eaLnBrk="1" fontAlgn="auto" latinLnBrk="0" hangingPunct="1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ClrTx/>
              <a:buSzTx/>
              <a:buFontTx/>
              <a:buChar char="•"/>
              <a:tabLst>
                <a:tab pos="418465" algn="l"/>
              </a:tabLst>
              <a:defRPr>
                <a:solidFill>
                  <a:srgbClr val="003359"/>
                </a:solidFill>
              </a:defRPr>
            </a:lvl2pPr>
          </a:lstStyle>
          <a:p>
            <a:pPr marL="241300" indent="-228600">
              <a:lnSpc>
                <a:spcPct val="100000"/>
              </a:lnSpc>
              <a:spcBef>
                <a:spcPts val="1180"/>
              </a:spcBef>
              <a:buClr>
                <a:srgbClr val="FF7900"/>
              </a:buClr>
              <a:buAutoNum type="arabicPeriod"/>
              <a:tabLst>
                <a:tab pos="241300" algn="l"/>
              </a:tabLst>
            </a:pPr>
            <a:r>
              <a:rPr lang="de-DE" sz="1600" dirty="0">
                <a:solidFill>
                  <a:srgbClr val="003358"/>
                </a:solidFill>
                <a:latin typeface="Arial"/>
                <a:cs typeface="Arial"/>
              </a:rPr>
              <a:t>Aufzählung 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Mustertext 1.</a:t>
            </a:r>
            <a:r>
              <a:rPr lang="de-DE" sz="1600" spc="-4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dirty="0">
                <a:solidFill>
                  <a:srgbClr val="003358"/>
                </a:solidFill>
                <a:latin typeface="Arial"/>
                <a:cs typeface="Arial"/>
              </a:rPr>
              <a:t>Kategorie, Arial 16, ZAB 30</a:t>
            </a:r>
            <a:endParaRPr lang="de-DE" sz="1600" dirty="0">
              <a:latin typeface="Arial"/>
              <a:cs typeface="Arial"/>
            </a:endParaRPr>
          </a:p>
          <a:p>
            <a:pPr marL="417830" lvl="1" indent="-189230">
              <a:lnSpc>
                <a:spcPct val="100000"/>
              </a:lnSpc>
              <a:spcBef>
                <a:spcPts val="1080"/>
              </a:spcBef>
              <a:buChar char="•"/>
              <a:tabLst>
                <a:tab pos="418465" algn="l"/>
              </a:tabLst>
            </a:pPr>
            <a:r>
              <a:rPr lang="de-DE" sz="1600" dirty="0">
                <a:solidFill>
                  <a:srgbClr val="003358"/>
                </a:solidFill>
                <a:latin typeface="Arial"/>
                <a:cs typeface="Arial"/>
              </a:rPr>
              <a:t>Aufzählung 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Mustertext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Lorem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ipsum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dolor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sit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amet</a:t>
            </a:r>
            <a:endParaRPr lang="de-DE" sz="1600" spc="-5" dirty="0">
              <a:solidFill>
                <a:srgbClr val="003358"/>
              </a:solidFill>
              <a:latin typeface="Arial"/>
              <a:cs typeface="Arial"/>
            </a:endParaRPr>
          </a:p>
          <a:p>
            <a:pPr marL="417830" lvl="1" indent="-189230">
              <a:lnSpc>
                <a:spcPct val="100000"/>
              </a:lnSpc>
              <a:spcBef>
                <a:spcPts val="1080"/>
              </a:spcBef>
              <a:buChar char="•"/>
              <a:tabLst>
                <a:tab pos="418465" algn="l"/>
              </a:tabLst>
            </a:pPr>
            <a:r>
              <a:rPr lang="de-DE" sz="1600" dirty="0">
                <a:solidFill>
                  <a:srgbClr val="003358"/>
                </a:solidFill>
                <a:latin typeface="Arial"/>
                <a:cs typeface="Arial"/>
              </a:rPr>
              <a:t>Aufzählung 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Mustertext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Lorem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ipsum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dolor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sit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amet</a:t>
            </a:r>
            <a:endParaRPr lang="de-DE" sz="1600" spc="-5" dirty="0">
              <a:solidFill>
                <a:srgbClr val="003358"/>
              </a:solidFill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1180"/>
              </a:spcBef>
              <a:buClr>
                <a:srgbClr val="FF7900"/>
              </a:buClr>
              <a:buAutoNum type="arabicPeriod"/>
              <a:tabLst>
                <a:tab pos="241300" algn="l"/>
              </a:tabLst>
            </a:pPr>
            <a:r>
              <a:rPr lang="de-DE" sz="1600" dirty="0">
                <a:solidFill>
                  <a:srgbClr val="003358"/>
                </a:solidFill>
                <a:latin typeface="Arial"/>
                <a:cs typeface="Arial"/>
              </a:rPr>
              <a:t>Aufzählung 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Mustertext 1.</a:t>
            </a:r>
            <a:r>
              <a:rPr lang="de-DE" sz="1600" spc="-4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dirty="0">
                <a:solidFill>
                  <a:srgbClr val="003358"/>
                </a:solidFill>
                <a:latin typeface="Arial"/>
                <a:cs typeface="Arial"/>
              </a:rPr>
              <a:t>Kategorie, Arial 16, ZAB 30</a:t>
            </a:r>
            <a:endParaRPr lang="de-DE" sz="1600" dirty="0">
              <a:latin typeface="Arial"/>
              <a:cs typeface="Arial"/>
            </a:endParaRPr>
          </a:p>
          <a:p>
            <a:pPr marL="417830" lvl="1" indent="-189230">
              <a:lnSpc>
                <a:spcPct val="100000"/>
              </a:lnSpc>
              <a:spcBef>
                <a:spcPts val="1080"/>
              </a:spcBef>
              <a:buChar char="•"/>
              <a:tabLst>
                <a:tab pos="418465" algn="l"/>
              </a:tabLst>
            </a:pPr>
            <a:r>
              <a:rPr lang="de-DE" sz="1600" dirty="0">
                <a:solidFill>
                  <a:srgbClr val="003358"/>
                </a:solidFill>
                <a:latin typeface="Arial"/>
                <a:cs typeface="Arial"/>
              </a:rPr>
              <a:t>Aufzählung 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Mustertext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Lorem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ipsum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dolor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sit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amet</a:t>
            </a:r>
            <a:endParaRPr lang="de-DE" sz="1600" spc="-5" dirty="0">
              <a:solidFill>
                <a:srgbClr val="003358"/>
              </a:solidFill>
              <a:latin typeface="Arial"/>
              <a:cs typeface="Arial"/>
            </a:endParaRPr>
          </a:p>
          <a:p>
            <a:pPr marL="417830" marR="0" lvl="1" indent="-189230" algn="l" defTabSz="685800" rtl="0" eaLnBrk="1" fontAlgn="auto" latinLnBrk="0" hangingPunct="1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ClrTx/>
              <a:buSzTx/>
              <a:buFontTx/>
              <a:buChar char="•"/>
              <a:tabLst>
                <a:tab pos="418465" algn="l"/>
              </a:tabLst>
              <a:defRPr/>
            </a:pPr>
            <a:r>
              <a:rPr lang="de-DE" sz="1600" dirty="0">
                <a:solidFill>
                  <a:srgbClr val="003358"/>
                </a:solidFill>
                <a:latin typeface="Arial"/>
                <a:cs typeface="Arial"/>
              </a:rPr>
              <a:t>Aufzählung </a:t>
            </a:r>
            <a:r>
              <a:rPr lang="de-DE" sz="1600" spc="-5" dirty="0">
                <a:solidFill>
                  <a:srgbClr val="003358"/>
                </a:solidFill>
                <a:latin typeface="+mn-lt"/>
                <a:cs typeface="Arial"/>
              </a:rPr>
              <a:t>Mustertext </a:t>
            </a:r>
            <a:r>
              <a:rPr lang="de-DE" sz="1600" spc="-5" dirty="0" err="1">
                <a:solidFill>
                  <a:srgbClr val="003358"/>
                </a:solidFill>
                <a:latin typeface="+mn-lt"/>
                <a:cs typeface="Arial"/>
              </a:rPr>
              <a:t>Lorem</a:t>
            </a:r>
            <a:r>
              <a:rPr lang="de-DE" sz="1600" spc="-5" dirty="0">
                <a:solidFill>
                  <a:srgbClr val="003358"/>
                </a:solidFill>
                <a:latin typeface="+mn-lt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+mn-lt"/>
                <a:cs typeface="Arial"/>
              </a:rPr>
              <a:t>ipsum</a:t>
            </a:r>
            <a:r>
              <a:rPr lang="de-DE" sz="1600" spc="-5" dirty="0">
                <a:solidFill>
                  <a:srgbClr val="003358"/>
                </a:solidFill>
                <a:latin typeface="+mn-lt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+mn-lt"/>
                <a:cs typeface="Arial"/>
              </a:rPr>
              <a:t>dolor</a:t>
            </a:r>
            <a:r>
              <a:rPr lang="de-DE" sz="1600" spc="-5" dirty="0">
                <a:solidFill>
                  <a:srgbClr val="003358"/>
                </a:solidFill>
                <a:latin typeface="+mn-lt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+mn-lt"/>
                <a:cs typeface="Arial"/>
              </a:rPr>
              <a:t>sit</a:t>
            </a:r>
            <a:r>
              <a:rPr lang="de-DE" sz="1600" spc="-5" dirty="0">
                <a:solidFill>
                  <a:srgbClr val="003358"/>
                </a:solidFill>
                <a:latin typeface="+mn-lt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+mn-lt"/>
                <a:cs typeface="Arial"/>
              </a:rPr>
              <a:t>amet</a:t>
            </a:r>
            <a:endParaRPr lang="de-DE" sz="1600" spc="-5" dirty="0">
              <a:solidFill>
                <a:srgbClr val="003358"/>
              </a:solidFill>
              <a:latin typeface="+mn-lt"/>
              <a:cs typeface="Arial"/>
            </a:endParaRPr>
          </a:p>
          <a:p>
            <a:pPr marL="417830" lvl="1" indent="-189230">
              <a:lnSpc>
                <a:spcPct val="100000"/>
              </a:lnSpc>
              <a:spcBef>
                <a:spcPts val="1080"/>
              </a:spcBef>
              <a:buChar char="•"/>
              <a:tabLst>
                <a:tab pos="418465" algn="l"/>
              </a:tabLst>
            </a:pPr>
            <a:endParaRPr lang="de-DE" sz="1600" dirty="0">
              <a:latin typeface="Arial"/>
              <a:cs typeface="Arial"/>
            </a:endParaRPr>
          </a:p>
        </p:txBody>
      </p:sp>
      <p:sp>
        <p:nvSpPr>
          <p:cNvPr id="13" name="Textplatzhalter 9">
            <a:extLst>
              <a:ext uri="{FF2B5EF4-FFF2-40B4-BE49-F238E27FC236}">
                <a16:creationId xmlns:a16="http://schemas.microsoft.com/office/drawing/2014/main" id="{311615BC-C060-D84A-8A16-47F17AE54E4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3600" y="234841"/>
            <a:ext cx="8226000" cy="504156"/>
          </a:xfrm>
          <a:prstGeom prst="rect">
            <a:avLst/>
          </a:prstGeom>
        </p:spPr>
        <p:txBody>
          <a:bodyPr lIns="0" tIns="0"/>
          <a:lstStyle>
            <a:lvl1pPr marL="0" indent="0">
              <a:buNone/>
              <a:defRPr sz="3200" b="1">
                <a:solidFill>
                  <a:srgbClr val="FF7900"/>
                </a:solidFill>
              </a:defRPr>
            </a:lvl1pPr>
          </a:lstStyle>
          <a:p>
            <a:r>
              <a:rPr lang="de-DE" dirty="0"/>
              <a:t>Folientitel durch Klicken bearbeiten</a:t>
            </a:r>
          </a:p>
        </p:txBody>
      </p:sp>
      <p:sp>
        <p:nvSpPr>
          <p:cNvPr id="14" name="Textplatzhalter 27">
            <a:extLst>
              <a:ext uri="{FF2B5EF4-FFF2-40B4-BE49-F238E27FC236}">
                <a16:creationId xmlns:a16="http://schemas.microsoft.com/office/drawing/2014/main" id="{09572D61-21C7-E94F-915B-84CB1F75CA3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8312" y="753428"/>
            <a:ext cx="8226000" cy="67151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400" b="1">
                <a:solidFill>
                  <a:srgbClr val="003359"/>
                </a:solidFill>
              </a:defRPr>
            </a:lvl1pPr>
          </a:lstStyle>
          <a:p>
            <a:r>
              <a:rPr lang="de-DE" dirty="0"/>
              <a:t>Folienuntertitel durch Klicken bearbeiten</a:t>
            </a:r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C5803087-CADC-7B48-86B4-F0DE80B44C39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>
            <a:off x="1158059" y="4679757"/>
            <a:ext cx="5430005" cy="274637"/>
          </a:xfrm>
        </p:spPr>
        <p:txBody>
          <a:bodyPr/>
          <a:lstStyle/>
          <a:p>
            <a:r>
              <a:rPr lang="de-DE" dirty="0"/>
              <a:t>Fußzeile</a:t>
            </a:r>
          </a:p>
        </p:txBody>
      </p:sp>
    </p:spTree>
    <p:extLst>
      <p:ext uri="{BB962C8B-B14F-4D97-AF65-F5344CB8AC3E}">
        <p14:creationId xmlns:p14="http://schemas.microsoft.com/office/powerpoint/2010/main" val="18215485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Überschrift + 1-Spalter nur Aufzählung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68000" y="4673350"/>
            <a:ext cx="661260" cy="273844"/>
          </a:xfrm>
          <a:prstGeom prst="rect">
            <a:avLst/>
          </a:prstGeom>
        </p:spPr>
        <p:txBody>
          <a:bodyPr/>
          <a:lstStyle/>
          <a:p>
            <a:fld id="{C8083FA9-7C11-B04D-BE6F-500EF6F49D2A}" type="slidenum">
              <a:rPr lang="de-DE" smtClean="0"/>
              <a:t>‹#›</a:t>
            </a:fld>
            <a:endParaRPr lang="de-DE"/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5BB1CC98-F3AF-C143-BB57-F343EEB4726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8678" y="972000"/>
            <a:ext cx="8262511" cy="3137161"/>
          </a:xfrm>
          <a:prstGeom prst="rect">
            <a:avLst/>
          </a:prstGeom>
        </p:spPr>
        <p:txBody>
          <a:bodyPr wrap="square" lIns="0" tIns="0" rIns="0" bIns="0" anchor="t" anchorCtr="0"/>
          <a:lstStyle>
            <a:lvl1pPr marL="241300" indent="-228600">
              <a:lnSpc>
                <a:spcPct val="100000"/>
              </a:lnSpc>
              <a:spcBef>
                <a:spcPts val="1180"/>
              </a:spcBef>
              <a:buClr>
                <a:srgbClr val="FF7900"/>
              </a:buClr>
              <a:buFont typeface="Wingdings" panose="05000000000000000000" pitchFamily="2" charset="2"/>
              <a:buAutoNum type="arabicPeriod"/>
              <a:tabLst>
                <a:tab pos="241300" algn="l"/>
              </a:tabLst>
              <a:defRPr sz="1600">
                <a:solidFill>
                  <a:srgbClr val="003359"/>
                </a:solidFill>
              </a:defRPr>
            </a:lvl1pPr>
            <a:lvl2pPr marL="228600" marR="0" indent="0" algn="l" defTabSz="685800" rtl="0" eaLnBrk="1" fontAlgn="auto" latinLnBrk="0" hangingPunct="1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ClrTx/>
              <a:buSzTx/>
              <a:buFontTx/>
              <a:buNone/>
              <a:tabLst>
                <a:tab pos="418465" algn="l"/>
              </a:tabLst>
              <a:defRPr>
                <a:solidFill>
                  <a:srgbClr val="003359"/>
                </a:solidFill>
              </a:defRPr>
            </a:lvl2pPr>
          </a:lstStyle>
          <a:p>
            <a:pPr marL="241300" indent="-228600">
              <a:lnSpc>
                <a:spcPct val="100000"/>
              </a:lnSpc>
              <a:spcBef>
                <a:spcPts val="1180"/>
              </a:spcBef>
              <a:buClr>
                <a:srgbClr val="FF7900"/>
              </a:buClr>
              <a:buAutoNum type="arabicPeriod"/>
              <a:tabLst>
                <a:tab pos="241300" algn="l"/>
              </a:tabLst>
            </a:pPr>
            <a:r>
              <a:rPr lang="de-DE" sz="1600" dirty="0">
                <a:solidFill>
                  <a:srgbClr val="003358"/>
                </a:solidFill>
                <a:latin typeface="Arial"/>
                <a:cs typeface="Arial"/>
              </a:rPr>
              <a:t>Aufzählung 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Mustertext 1.</a:t>
            </a:r>
            <a:r>
              <a:rPr lang="de-DE" sz="1600" spc="-4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dirty="0">
                <a:solidFill>
                  <a:srgbClr val="003358"/>
                </a:solidFill>
                <a:latin typeface="Arial"/>
                <a:cs typeface="Arial"/>
              </a:rPr>
              <a:t>Kategorie, Arial 16, ZAB 30</a:t>
            </a:r>
            <a:endParaRPr lang="de-DE" sz="1600" dirty="0">
              <a:latin typeface="Arial"/>
              <a:cs typeface="Arial"/>
            </a:endParaRPr>
          </a:p>
          <a:p>
            <a:pPr marL="417830" lvl="1" indent="-189230">
              <a:lnSpc>
                <a:spcPct val="100000"/>
              </a:lnSpc>
              <a:spcBef>
                <a:spcPts val="1080"/>
              </a:spcBef>
              <a:buChar char="•"/>
              <a:tabLst>
                <a:tab pos="418465" algn="l"/>
              </a:tabLst>
            </a:pPr>
            <a:r>
              <a:rPr lang="de-DE" sz="1600" dirty="0">
                <a:solidFill>
                  <a:srgbClr val="003358"/>
                </a:solidFill>
                <a:latin typeface="Arial"/>
                <a:cs typeface="Arial"/>
              </a:rPr>
              <a:t>Aufzählung 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Mustertext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Lorem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ipsum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dolor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sit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amet</a:t>
            </a:r>
            <a:endParaRPr lang="de-DE" sz="1600" spc="-5" dirty="0">
              <a:solidFill>
                <a:srgbClr val="003358"/>
              </a:solidFill>
              <a:latin typeface="Arial"/>
              <a:cs typeface="Arial"/>
            </a:endParaRPr>
          </a:p>
          <a:p>
            <a:pPr marL="417830" lvl="1" indent="-189230">
              <a:lnSpc>
                <a:spcPct val="100000"/>
              </a:lnSpc>
              <a:spcBef>
                <a:spcPts val="1080"/>
              </a:spcBef>
              <a:buChar char="•"/>
              <a:tabLst>
                <a:tab pos="418465" algn="l"/>
              </a:tabLst>
            </a:pPr>
            <a:r>
              <a:rPr lang="de-DE" sz="1600" dirty="0">
                <a:solidFill>
                  <a:srgbClr val="003358"/>
                </a:solidFill>
                <a:latin typeface="Arial"/>
                <a:cs typeface="Arial"/>
              </a:rPr>
              <a:t>Aufzählung 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Mustertext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Lorem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ipsum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dolor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sit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amet</a:t>
            </a:r>
            <a:endParaRPr lang="de-DE" sz="1600" spc="-5" dirty="0">
              <a:solidFill>
                <a:srgbClr val="003358"/>
              </a:solidFill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1180"/>
              </a:spcBef>
              <a:buClr>
                <a:srgbClr val="FF7900"/>
              </a:buClr>
              <a:buAutoNum type="arabicPeriod"/>
              <a:tabLst>
                <a:tab pos="241300" algn="l"/>
              </a:tabLst>
            </a:pPr>
            <a:r>
              <a:rPr lang="de-DE" sz="1600" dirty="0">
                <a:solidFill>
                  <a:srgbClr val="003358"/>
                </a:solidFill>
                <a:latin typeface="Arial"/>
                <a:cs typeface="Arial"/>
              </a:rPr>
              <a:t>Aufzählung 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Mustertext 1.</a:t>
            </a:r>
            <a:r>
              <a:rPr lang="de-DE" sz="1600" spc="-4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dirty="0">
                <a:solidFill>
                  <a:srgbClr val="003358"/>
                </a:solidFill>
                <a:latin typeface="Arial"/>
                <a:cs typeface="Arial"/>
              </a:rPr>
              <a:t>Kategorie, Arial 16, ZAB 30</a:t>
            </a:r>
            <a:endParaRPr lang="de-DE" sz="1600" dirty="0">
              <a:latin typeface="Arial"/>
              <a:cs typeface="Arial"/>
            </a:endParaRPr>
          </a:p>
          <a:p>
            <a:pPr marL="417830" lvl="1" indent="-189230">
              <a:lnSpc>
                <a:spcPct val="100000"/>
              </a:lnSpc>
              <a:spcBef>
                <a:spcPts val="1080"/>
              </a:spcBef>
              <a:buChar char="•"/>
              <a:tabLst>
                <a:tab pos="418465" algn="l"/>
              </a:tabLst>
            </a:pPr>
            <a:r>
              <a:rPr lang="de-DE" sz="1600" dirty="0">
                <a:solidFill>
                  <a:srgbClr val="003358"/>
                </a:solidFill>
                <a:latin typeface="Arial"/>
                <a:cs typeface="Arial"/>
              </a:rPr>
              <a:t>Aufzählung 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Mustertext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Lorem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ipsum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dolor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sit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amet</a:t>
            </a:r>
            <a:endParaRPr lang="de-DE" sz="1600" spc="-5" dirty="0">
              <a:solidFill>
                <a:srgbClr val="003358"/>
              </a:solidFill>
              <a:latin typeface="Arial"/>
              <a:cs typeface="Arial"/>
            </a:endParaRPr>
          </a:p>
          <a:p>
            <a:pPr marL="417830" marR="0" lvl="1" indent="-189230" algn="l" defTabSz="685800" rtl="0" eaLnBrk="1" fontAlgn="auto" latinLnBrk="0" hangingPunct="1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ClrTx/>
              <a:buSzTx/>
              <a:buFontTx/>
              <a:buChar char="•"/>
              <a:tabLst>
                <a:tab pos="418465" algn="l"/>
              </a:tabLst>
              <a:defRPr/>
            </a:pPr>
            <a:r>
              <a:rPr lang="de-DE" sz="1600" dirty="0">
                <a:solidFill>
                  <a:srgbClr val="003358"/>
                </a:solidFill>
                <a:latin typeface="Arial"/>
                <a:cs typeface="Arial"/>
              </a:rPr>
              <a:t>Aufzählung </a:t>
            </a:r>
            <a:r>
              <a:rPr lang="de-DE" sz="1600" spc="-5" dirty="0">
                <a:solidFill>
                  <a:srgbClr val="003358"/>
                </a:solidFill>
                <a:latin typeface="+mn-lt"/>
                <a:cs typeface="Arial"/>
              </a:rPr>
              <a:t>Mustertext </a:t>
            </a:r>
            <a:r>
              <a:rPr lang="de-DE" sz="1600" spc="-5" dirty="0" err="1">
                <a:solidFill>
                  <a:srgbClr val="003358"/>
                </a:solidFill>
                <a:latin typeface="+mn-lt"/>
                <a:cs typeface="Arial"/>
              </a:rPr>
              <a:t>Lorem</a:t>
            </a:r>
            <a:r>
              <a:rPr lang="de-DE" sz="1600" spc="-5" dirty="0">
                <a:solidFill>
                  <a:srgbClr val="003358"/>
                </a:solidFill>
                <a:latin typeface="+mn-lt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+mn-lt"/>
                <a:cs typeface="Arial"/>
              </a:rPr>
              <a:t>ipsum</a:t>
            </a:r>
            <a:r>
              <a:rPr lang="de-DE" sz="1600" spc="-5" dirty="0">
                <a:solidFill>
                  <a:srgbClr val="003358"/>
                </a:solidFill>
                <a:latin typeface="+mn-lt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+mn-lt"/>
                <a:cs typeface="Arial"/>
              </a:rPr>
              <a:t>dolor</a:t>
            </a:r>
            <a:r>
              <a:rPr lang="de-DE" sz="1600" spc="-5" dirty="0">
                <a:solidFill>
                  <a:srgbClr val="003358"/>
                </a:solidFill>
                <a:latin typeface="+mn-lt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+mn-lt"/>
                <a:cs typeface="Arial"/>
              </a:rPr>
              <a:t>sit</a:t>
            </a:r>
            <a:r>
              <a:rPr lang="de-DE" sz="1600" spc="-5" dirty="0">
                <a:solidFill>
                  <a:srgbClr val="003358"/>
                </a:solidFill>
                <a:latin typeface="+mn-lt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+mn-lt"/>
                <a:cs typeface="Arial"/>
              </a:rPr>
              <a:t>amet</a:t>
            </a:r>
            <a:endParaRPr lang="de-DE" sz="1600" spc="-5" dirty="0">
              <a:solidFill>
                <a:srgbClr val="003358"/>
              </a:solidFill>
              <a:latin typeface="+mn-lt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1180"/>
              </a:spcBef>
              <a:buClr>
                <a:srgbClr val="FF7900"/>
              </a:buClr>
              <a:buAutoNum type="arabicPeriod"/>
              <a:tabLst>
                <a:tab pos="241300" algn="l"/>
              </a:tabLst>
            </a:pPr>
            <a:r>
              <a:rPr lang="de-DE" sz="1600" dirty="0">
                <a:solidFill>
                  <a:srgbClr val="003358"/>
                </a:solidFill>
                <a:latin typeface="Arial"/>
                <a:cs typeface="Arial"/>
              </a:rPr>
              <a:t>Aufzählung 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Mustertext 1.</a:t>
            </a:r>
            <a:r>
              <a:rPr lang="de-DE" sz="1600" spc="-4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dirty="0">
                <a:solidFill>
                  <a:srgbClr val="003358"/>
                </a:solidFill>
                <a:latin typeface="Arial"/>
                <a:cs typeface="Arial"/>
              </a:rPr>
              <a:t>Kategorie, Arial 16, ZAB 30</a:t>
            </a:r>
            <a:endParaRPr lang="de-DE" sz="1600" dirty="0">
              <a:latin typeface="Arial"/>
              <a:cs typeface="Arial"/>
            </a:endParaRPr>
          </a:p>
          <a:p>
            <a:pPr marL="417830" lvl="1" indent="-189230">
              <a:lnSpc>
                <a:spcPct val="100000"/>
              </a:lnSpc>
              <a:spcBef>
                <a:spcPts val="1080"/>
              </a:spcBef>
              <a:buChar char="•"/>
              <a:tabLst>
                <a:tab pos="418465" algn="l"/>
              </a:tabLst>
            </a:pPr>
            <a:r>
              <a:rPr lang="de-DE" sz="1600" dirty="0">
                <a:solidFill>
                  <a:srgbClr val="003358"/>
                </a:solidFill>
                <a:latin typeface="+mn-lt"/>
                <a:cs typeface="Arial"/>
              </a:rPr>
              <a:t>Aufzählung </a:t>
            </a:r>
            <a:r>
              <a:rPr lang="de-DE" sz="1600" spc="-5" dirty="0">
                <a:solidFill>
                  <a:srgbClr val="003358"/>
                </a:solidFill>
                <a:latin typeface="+mn-lt"/>
                <a:cs typeface="Arial"/>
              </a:rPr>
              <a:t>Mustertext </a:t>
            </a:r>
            <a:r>
              <a:rPr lang="de-DE" sz="1600" spc="-5" dirty="0" err="1">
                <a:solidFill>
                  <a:srgbClr val="003358"/>
                </a:solidFill>
                <a:latin typeface="+mn-lt"/>
                <a:cs typeface="Arial"/>
              </a:rPr>
              <a:t>Lorem</a:t>
            </a:r>
            <a:r>
              <a:rPr lang="de-DE" sz="1600" spc="-5" dirty="0">
                <a:solidFill>
                  <a:srgbClr val="003358"/>
                </a:solidFill>
                <a:latin typeface="+mn-lt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+mn-lt"/>
                <a:cs typeface="Arial"/>
              </a:rPr>
              <a:t>ipsum</a:t>
            </a:r>
            <a:r>
              <a:rPr lang="de-DE" sz="1600" spc="-5" dirty="0">
                <a:solidFill>
                  <a:srgbClr val="003358"/>
                </a:solidFill>
                <a:latin typeface="+mn-lt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+mn-lt"/>
                <a:cs typeface="Arial"/>
              </a:rPr>
              <a:t>dolor</a:t>
            </a:r>
            <a:r>
              <a:rPr lang="de-DE" sz="1600" spc="-5" dirty="0">
                <a:solidFill>
                  <a:srgbClr val="003358"/>
                </a:solidFill>
                <a:latin typeface="+mn-lt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+mn-lt"/>
                <a:cs typeface="Arial"/>
              </a:rPr>
              <a:t>sit</a:t>
            </a:r>
            <a:r>
              <a:rPr lang="de-DE" sz="1600" spc="-5" dirty="0">
                <a:solidFill>
                  <a:srgbClr val="003358"/>
                </a:solidFill>
                <a:latin typeface="+mn-lt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+mn-lt"/>
                <a:cs typeface="Arial"/>
              </a:rPr>
              <a:t>amet</a:t>
            </a:r>
            <a:endParaRPr lang="de-DE" sz="1600" spc="-5" dirty="0">
              <a:solidFill>
                <a:srgbClr val="003358"/>
              </a:solidFill>
              <a:latin typeface="+mn-lt"/>
              <a:cs typeface="Arial"/>
            </a:endParaRPr>
          </a:p>
          <a:p>
            <a:pPr marL="417830" marR="0" lvl="1" indent="-189230" algn="l" defTabSz="685800" rtl="0" eaLnBrk="1" fontAlgn="auto" latinLnBrk="0" hangingPunct="1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ClrTx/>
              <a:buSzTx/>
              <a:buFontTx/>
              <a:buChar char="•"/>
              <a:tabLst>
                <a:tab pos="418465" algn="l"/>
              </a:tabLst>
              <a:defRPr/>
            </a:pPr>
            <a:endParaRPr lang="de-DE" sz="1600" spc="-5" dirty="0">
              <a:solidFill>
                <a:srgbClr val="003358"/>
              </a:solidFill>
              <a:latin typeface="+mn-lt"/>
              <a:cs typeface="Arial"/>
            </a:endParaRPr>
          </a:p>
          <a:p>
            <a:pPr marL="417830" lvl="1" indent="-189230">
              <a:lnSpc>
                <a:spcPct val="100000"/>
              </a:lnSpc>
              <a:spcBef>
                <a:spcPts val="1080"/>
              </a:spcBef>
              <a:buChar char="•"/>
              <a:tabLst>
                <a:tab pos="418465" algn="l"/>
              </a:tabLst>
            </a:pPr>
            <a:endParaRPr lang="de-DE" sz="1600" dirty="0">
              <a:latin typeface="Arial"/>
              <a:cs typeface="Arial"/>
            </a:endParaRPr>
          </a:p>
        </p:txBody>
      </p:sp>
      <p:sp>
        <p:nvSpPr>
          <p:cNvPr id="13" name="Textplatzhalter 9">
            <a:extLst>
              <a:ext uri="{FF2B5EF4-FFF2-40B4-BE49-F238E27FC236}">
                <a16:creationId xmlns:a16="http://schemas.microsoft.com/office/drawing/2014/main" id="{311615BC-C060-D84A-8A16-47F17AE54E4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3600" y="234841"/>
            <a:ext cx="8226000" cy="504156"/>
          </a:xfrm>
          <a:prstGeom prst="rect">
            <a:avLst/>
          </a:prstGeom>
        </p:spPr>
        <p:txBody>
          <a:bodyPr lIns="0" tIns="0"/>
          <a:lstStyle>
            <a:lvl1pPr marL="0" indent="0">
              <a:buNone/>
              <a:defRPr sz="3200" b="1">
                <a:solidFill>
                  <a:srgbClr val="FF7900"/>
                </a:solidFill>
              </a:defRPr>
            </a:lvl1pPr>
          </a:lstStyle>
          <a:p>
            <a:r>
              <a:rPr lang="de-DE" dirty="0"/>
              <a:t>Folientitel durch Klicken bearbeiten</a:t>
            </a:r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C5803087-CADC-7B48-86B4-F0DE80B44C39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>
            <a:off x="1158059" y="4679757"/>
            <a:ext cx="5430005" cy="274637"/>
          </a:xfrm>
        </p:spPr>
        <p:txBody>
          <a:bodyPr/>
          <a:lstStyle/>
          <a:p>
            <a:r>
              <a:rPr lang="de-DE" dirty="0"/>
              <a:t>Fußzeile</a:t>
            </a:r>
          </a:p>
        </p:txBody>
      </p:sp>
    </p:spTree>
    <p:extLst>
      <p:ext uri="{BB962C8B-B14F-4D97-AF65-F5344CB8AC3E}">
        <p14:creationId xmlns:p14="http://schemas.microsoft.com/office/powerpoint/2010/main" val="40564965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68000" y="4673350"/>
            <a:ext cx="661260" cy="273844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00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C8083FA9-7C11-B04D-BE6F-500EF6F49D2A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object 7">
            <a:extLst>
              <a:ext uri="{FF2B5EF4-FFF2-40B4-BE49-F238E27FC236}">
                <a16:creationId xmlns:a16="http://schemas.microsoft.com/office/drawing/2014/main" id="{D8115AD6-9C29-514F-B636-3753A40D3444}"/>
              </a:ext>
            </a:extLst>
          </p:cNvPr>
          <p:cNvSpPr/>
          <p:nvPr/>
        </p:nvSpPr>
        <p:spPr>
          <a:xfrm>
            <a:off x="0" y="4516438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6350">
            <a:solidFill>
              <a:srgbClr val="0074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6E020307-2C4B-064E-8E6B-916D2997EC36}"/>
              </a:ext>
            </a:extLst>
          </p:cNvPr>
          <p:cNvSpPr/>
          <p:nvPr userDrawn="1"/>
        </p:nvSpPr>
        <p:spPr>
          <a:xfrm>
            <a:off x="0" y="4516438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6350">
            <a:solidFill>
              <a:srgbClr val="0074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8B323844-2DE0-6549-BCD6-CBF4B20B7579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6782886" y="4601420"/>
            <a:ext cx="2023268" cy="476063"/>
          </a:xfrm>
          <a:prstGeom prst="rect">
            <a:avLst/>
          </a:prstGeom>
        </p:spPr>
      </p:pic>
      <p:sp>
        <p:nvSpPr>
          <p:cNvPr id="4" name="Titelplatzhalter 3">
            <a:extLst>
              <a:ext uri="{FF2B5EF4-FFF2-40B4-BE49-F238E27FC236}">
                <a16:creationId xmlns:a16="http://schemas.microsoft.com/office/drawing/2014/main" id="{7DB557C9-C2CD-C245-82F3-61BC8B458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112" y="234001"/>
            <a:ext cx="8246975" cy="565200"/>
          </a:xfrm>
          <a:prstGeom prst="rect">
            <a:avLst/>
          </a:prstGeom>
        </p:spPr>
        <p:txBody>
          <a:bodyPr vert="horz" lIns="0" tIns="45720" rIns="0" bIns="45720" rtlCol="0" anchor="t" anchorCtr="0">
            <a:norm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3072F4E-5E18-FA48-9E6A-CDD7D217E0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58059" y="4679757"/>
            <a:ext cx="5430005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3"/>
                </a:solidFill>
              </a:defRPr>
            </a:lvl1pPr>
          </a:lstStyle>
          <a:p>
            <a:r>
              <a:rPr lang="de-DE"/>
              <a:t>Fußzeile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04821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69" r:id="rId2"/>
    <p:sldLayoutId id="2147483670" r:id="rId3"/>
    <p:sldLayoutId id="2147483677" r:id="rId4"/>
    <p:sldLayoutId id="2147483678" r:id="rId5"/>
    <p:sldLayoutId id="2147483671" r:id="rId6"/>
    <p:sldLayoutId id="2147483672" r:id="rId7"/>
    <p:sldLayoutId id="2147483679" r:id="rId8"/>
    <p:sldLayoutId id="2147483680" r:id="rId9"/>
    <p:sldLayoutId id="2147483673" r:id="rId10"/>
    <p:sldLayoutId id="2147483674" r:id="rId11"/>
    <p:sldLayoutId id="2147483676" r:id="rId12"/>
  </p:sldLayoutIdLst>
  <p:hf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rgbClr val="FF7900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pos="5465" userDrawn="1">
          <p15:clr>
            <a:srgbClr val="F26B43"/>
          </p15:clr>
        </p15:guide>
        <p15:guide id="4" orient="horz" pos="305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mailto:vishnu-raj.cherukudi-mattuvayil@tu-ilmenau.de" TargetMode="Externa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dirty="0"/>
              <a:t>In-Browser Raster Data Processing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83FA9-7C11-B04D-BE6F-500EF6F49D2A}" type="slidenum">
              <a:rPr lang="de-DE" smtClean="0"/>
              <a:pPr/>
              <a:t>1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de-DE" dirty="0"/>
              <a:t>Research Project – S4_DBIS1</a:t>
            </a:r>
          </a:p>
        </p:txBody>
      </p:sp>
    </p:spTree>
    <p:extLst>
      <p:ext uri="{BB962C8B-B14F-4D97-AF65-F5344CB8AC3E}">
        <p14:creationId xmlns:p14="http://schemas.microsoft.com/office/powerpoint/2010/main" val="4250706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83FA9-7C11-B04D-BE6F-500EF6F49D2A}" type="slidenum">
              <a:rPr lang="de-DE" smtClean="0"/>
              <a:t>10</a:t>
            </a:fld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298450" indent="-285750">
              <a:buFont typeface="Arial" panose="020B0604020202020204" pitchFamily="34" charset="0"/>
              <a:buChar char="•"/>
            </a:pPr>
            <a:r>
              <a:rPr lang="de-DE" dirty="0"/>
              <a:t>Implement the same program without wasm.</a:t>
            </a:r>
          </a:p>
          <a:p>
            <a:pPr marL="298450" indent="-285750">
              <a:buFont typeface="Arial" panose="020B0604020202020204" pitchFamily="34" charset="0"/>
              <a:buChar char="•"/>
            </a:pPr>
            <a:r>
              <a:rPr lang="de-DE" dirty="0"/>
              <a:t>Compare and measure the performance.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DE" dirty="0"/>
              <a:t>Benchmarking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de-DE" dirty="0"/>
              <a:t>Research Project – S4_DBIS1</a:t>
            </a:r>
          </a:p>
        </p:txBody>
      </p:sp>
    </p:spTree>
    <p:extLst>
      <p:ext uri="{BB962C8B-B14F-4D97-AF65-F5344CB8AC3E}">
        <p14:creationId xmlns:p14="http://schemas.microsoft.com/office/powerpoint/2010/main" val="19256863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83FA9-7C11-B04D-BE6F-500EF6F49D2A}" type="slidenum">
              <a:rPr lang="de-DE" smtClean="0"/>
              <a:t>11</a:t>
            </a:fld>
            <a:endParaRPr lang="de-DE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e-DE" dirty="0"/>
              <a:t>References</a:t>
            </a:r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de-DE" dirty="0"/>
              <a:t>Research Project – S4_DBIS1</a:t>
            </a:r>
          </a:p>
        </p:txBody>
      </p:sp>
      <p:sp>
        <p:nvSpPr>
          <p:cNvPr id="9" name="Textplatzhalter 2">
            <a:extLst>
              <a:ext uri="{FF2B5EF4-FFF2-40B4-BE49-F238E27FC236}">
                <a16:creationId xmlns:a16="http://schemas.microsoft.com/office/drawing/2014/main" id="{47D14718-57D5-B646-A618-743AB3833097}"/>
              </a:ext>
            </a:extLst>
          </p:cNvPr>
          <p:cNvSpPr txBox="1">
            <a:spLocks/>
          </p:cNvSpPr>
          <p:nvPr/>
        </p:nvSpPr>
        <p:spPr>
          <a:xfrm>
            <a:off x="438678" y="972000"/>
            <a:ext cx="8262511" cy="3137161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98450" indent="-285750"/>
            <a:r>
              <a:rPr lang="en-IN" dirty="0"/>
              <a:t>[1] L. F. Naumann, “</a:t>
            </a:r>
            <a:r>
              <a:rPr lang="en-IN" dirty="0" err="1"/>
              <a:t>WebTensor</a:t>
            </a:r>
            <a:r>
              <a:rPr lang="en-IN" dirty="0"/>
              <a:t>: Towards high-performance raster data analysis in the browser,” in </a:t>
            </a:r>
            <a:r>
              <a:rPr lang="en-IN" dirty="0" err="1"/>
              <a:t>Datenbanksysteme</a:t>
            </a:r>
            <a:r>
              <a:rPr lang="en-IN" dirty="0"/>
              <a:t> für Business, </a:t>
            </a:r>
            <a:r>
              <a:rPr lang="en-IN" dirty="0" err="1"/>
              <a:t>Technologie</a:t>
            </a:r>
            <a:r>
              <a:rPr lang="en-IN" dirty="0"/>
              <a:t> und Web (BTW 2023), 20. </a:t>
            </a:r>
            <a:r>
              <a:rPr lang="en-IN" dirty="0" err="1"/>
              <a:t>Fachtagung</a:t>
            </a:r>
            <a:r>
              <a:rPr lang="en-IN" dirty="0"/>
              <a:t> des </a:t>
            </a:r>
            <a:r>
              <a:rPr lang="en-IN" dirty="0" err="1"/>
              <a:t>GIFachbereichs</a:t>
            </a:r>
            <a:r>
              <a:rPr lang="en-IN" dirty="0"/>
              <a:t> „</a:t>
            </a:r>
            <a:r>
              <a:rPr lang="en-IN" dirty="0" err="1"/>
              <a:t>Datenbanken</a:t>
            </a:r>
            <a:r>
              <a:rPr lang="en-IN" dirty="0"/>
              <a:t> und </a:t>
            </a:r>
            <a:r>
              <a:rPr lang="en-IN" dirty="0" err="1"/>
              <a:t>Informationssysteme</a:t>
            </a:r>
            <a:r>
              <a:rPr lang="en-IN" dirty="0"/>
              <a:t>" (DBIS), 06.-10, </a:t>
            </a:r>
            <a:r>
              <a:rPr lang="en-IN" dirty="0" err="1"/>
              <a:t>März</a:t>
            </a:r>
            <a:r>
              <a:rPr lang="en-IN" dirty="0"/>
              <a:t> 2023, Dresden, Germany, Proceedings, vol. P-331 of LNI, pp. 1083–1089, Gesellschaft für </a:t>
            </a:r>
            <a:r>
              <a:rPr lang="en-IN" dirty="0" err="1"/>
              <a:t>Informatik</a:t>
            </a:r>
            <a:r>
              <a:rPr lang="en-IN" dirty="0"/>
              <a:t> </a:t>
            </a:r>
            <a:r>
              <a:rPr lang="en-IN" dirty="0" err="1"/>
              <a:t>e.V.</a:t>
            </a:r>
            <a:r>
              <a:rPr lang="en-IN" dirty="0"/>
              <a:t>, 2023.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973382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8083FA9-7C11-B04D-BE6F-500EF6F49D2A}" type="slidenum">
              <a:rPr lang="de-DE" smtClean="0"/>
              <a:pPr/>
              <a:t>12</a:t>
            </a:fld>
            <a:endParaRPr lang="de-DE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459000" y="196306"/>
            <a:ext cx="8226000" cy="504156"/>
          </a:xfrm>
        </p:spPr>
        <p:txBody>
          <a:bodyPr/>
          <a:lstStyle/>
          <a:p>
            <a:r>
              <a:rPr lang="de-DE" dirty="0"/>
              <a:t>Thank you!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DE" dirty="0"/>
              <a:t>Research Project – S4_DBIS1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B6E1ED-6468-70EA-AD67-1E120BABDEF8}"/>
              </a:ext>
            </a:extLst>
          </p:cNvPr>
          <p:cNvSpPr txBox="1"/>
          <p:nvPr/>
        </p:nvSpPr>
        <p:spPr>
          <a:xfrm>
            <a:off x="365760" y="833523"/>
            <a:ext cx="4988560" cy="562846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>
            <a:spAutoFit/>
          </a:bodyPr>
          <a:lstStyle/>
          <a:p>
            <a:pPr marL="12700" algn="l">
              <a:lnSpc>
                <a:spcPts val="2300"/>
              </a:lnSpc>
              <a:spcBef>
                <a:spcPts val="480"/>
              </a:spcBef>
            </a:pPr>
            <a:r>
              <a:rPr lang="en-US" sz="1600" spc="-5" dirty="0">
                <a:solidFill>
                  <a:srgbClr val="003358"/>
                </a:solidFill>
                <a:latin typeface="Arial"/>
                <a:cs typeface="Arial"/>
                <a:hlinkClick r:id="rId2"/>
              </a:rPr>
              <a:t>vishnu-raj.cherukudi-mattuvayil@tu-ilmenau.de</a:t>
            </a:r>
            <a:r>
              <a:rPr lang="en-US" sz="1600" spc="-5" dirty="0">
                <a:solidFill>
                  <a:srgbClr val="003358"/>
                </a:solidFill>
                <a:latin typeface="Arial"/>
                <a:cs typeface="Arial"/>
              </a:rPr>
              <a:t> | www.tu-ilmenau.de</a:t>
            </a:r>
            <a:endParaRPr lang="en-IN" sz="1600" spc="-5" dirty="0">
              <a:solidFill>
                <a:srgbClr val="003358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895870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83FA9-7C11-B04D-BE6F-500EF6F49D2A}" type="slidenum">
              <a:rPr lang="de-DE" smtClean="0"/>
              <a:pPr/>
              <a:t>2</a:t>
            </a:fld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>
          <a:xfrm>
            <a:off x="468313" y="1635124"/>
            <a:ext cx="4032094" cy="2551113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pc="-20" dirty="0">
                <a:solidFill>
                  <a:srgbClr val="003358"/>
                </a:solidFill>
                <a:latin typeface="Arial"/>
                <a:cs typeface="Arial"/>
              </a:rPr>
              <a:t>What is raster data?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pc="-20" dirty="0">
                <a:solidFill>
                  <a:srgbClr val="003358"/>
                </a:solidFill>
                <a:latin typeface="Arial"/>
                <a:cs typeface="Arial"/>
              </a:rPr>
              <a:t>What is Web Assembly(</a:t>
            </a:r>
            <a:r>
              <a:rPr lang="en-US" spc="-20" dirty="0" err="1">
                <a:solidFill>
                  <a:srgbClr val="003358"/>
                </a:solidFill>
                <a:latin typeface="Arial"/>
                <a:cs typeface="Arial"/>
              </a:rPr>
              <a:t>Wasm</a:t>
            </a:r>
            <a:r>
              <a:rPr lang="en-US" spc="-20" dirty="0">
                <a:solidFill>
                  <a:srgbClr val="003358"/>
                </a:solidFill>
                <a:latin typeface="Arial"/>
                <a:cs typeface="Arial"/>
              </a:rPr>
              <a:t>)?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pc="-20" dirty="0">
                <a:solidFill>
                  <a:srgbClr val="003358"/>
                </a:solidFill>
                <a:latin typeface="Arial"/>
                <a:cs typeface="Arial"/>
              </a:rPr>
              <a:t>Why use </a:t>
            </a:r>
            <a:r>
              <a:rPr lang="en-US" spc="-20" dirty="0" err="1">
                <a:solidFill>
                  <a:srgbClr val="003358"/>
                </a:solidFill>
                <a:latin typeface="Arial"/>
                <a:cs typeface="Arial"/>
              </a:rPr>
              <a:t>Wasm</a:t>
            </a:r>
            <a:r>
              <a:rPr lang="en-US" spc="-20" dirty="0">
                <a:solidFill>
                  <a:srgbClr val="003358"/>
                </a:solidFill>
                <a:latin typeface="Arial"/>
                <a:cs typeface="Arial"/>
              </a:rPr>
              <a:t> for this project?</a:t>
            </a:r>
            <a:endParaRPr lang="de-DE" spc="-20" dirty="0">
              <a:solidFill>
                <a:srgbClr val="003358"/>
              </a:solidFill>
              <a:latin typeface="Arial"/>
              <a:cs typeface="Arial"/>
            </a:endParaRPr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DE" dirty="0"/>
              <a:t>Introduction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 dirty="0"/>
              <a:t>Research Project – S4_DBIS1</a:t>
            </a:r>
          </a:p>
        </p:txBody>
      </p:sp>
    </p:spTree>
    <p:extLst>
      <p:ext uri="{BB962C8B-B14F-4D97-AF65-F5344CB8AC3E}">
        <p14:creationId xmlns:p14="http://schemas.microsoft.com/office/powerpoint/2010/main" val="7970028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83FA9-7C11-B04D-BE6F-500EF6F49D2A}" type="slidenum">
              <a:rPr lang="de-DE" smtClean="0"/>
              <a:t>3</a:t>
            </a:fld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>
          <a:xfrm>
            <a:off x="474409" y="1634397"/>
            <a:ext cx="8230679" cy="2754724"/>
          </a:xfrm>
        </p:spPr>
        <p:txBody>
          <a:bodyPr/>
          <a:lstStyle/>
          <a:p>
            <a:pPr marL="285750" indent="-285750">
              <a:spcBef>
                <a:spcPts val="480"/>
              </a:spcBef>
              <a:buFont typeface="Arial" panose="020B0604020202020204" pitchFamily="34" charset="0"/>
              <a:buChar char="•"/>
            </a:pPr>
            <a:r>
              <a:rPr lang="en-US" spc="-20" dirty="0">
                <a:solidFill>
                  <a:srgbClr val="003358"/>
                </a:solidFill>
                <a:latin typeface="Arial"/>
                <a:cs typeface="Arial"/>
              </a:rPr>
              <a:t>Data from satellites.</a:t>
            </a:r>
          </a:p>
          <a:p>
            <a:pPr marL="285750" indent="-285750">
              <a:spcBef>
                <a:spcPts val="480"/>
              </a:spcBef>
              <a:buFont typeface="Arial" panose="020B0604020202020204" pitchFamily="34" charset="0"/>
              <a:buChar char="•"/>
            </a:pPr>
            <a:r>
              <a:rPr lang="en-US" spc="-20" dirty="0">
                <a:solidFill>
                  <a:srgbClr val="003358"/>
                </a:solidFill>
                <a:latin typeface="Arial"/>
                <a:cs typeface="Arial"/>
              </a:rPr>
              <a:t>Type of spatial data.</a:t>
            </a:r>
          </a:p>
          <a:p>
            <a:pPr marL="285750" indent="-285750">
              <a:spcBef>
                <a:spcPts val="480"/>
              </a:spcBef>
              <a:buFont typeface="Arial" panose="020B0604020202020204" pitchFamily="34" charset="0"/>
              <a:buChar char="•"/>
            </a:pPr>
            <a:r>
              <a:rPr lang="en-US" spc="-20" dirty="0">
                <a:solidFill>
                  <a:srgbClr val="003358"/>
                </a:solidFill>
                <a:latin typeface="Arial"/>
                <a:cs typeface="Arial"/>
              </a:rPr>
              <a:t>Represented as multi-dimensional arrays.</a:t>
            </a:r>
          </a:p>
          <a:p>
            <a:pPr marL="285750" indent="-285750">
              <a:spcBef>
                <a:spcPts val="480"/>
              </a:spcBef>
              <a:buFont typeface="Arial" panose="020B0604020202020204" pitchFamily="34" charset="0"/>
              <a:buChar char="•"/>
            </a:pPr>
            <a:endParaRPr lang="de-DE" spc="-20" dirty="0">
              <a:solidFill>
                <a:srgbClr val="003358"/>
              </a:solidFill>
              <a:latin typeface="Arial"/>
              <a:cs typeface="Arial"/>
            </a:endParaRP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e-DE" dirty="0"/>
              <a:t>Raster Data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de-DE" dirty="0"/>
              <a:t>Research Project – S4_DBIS1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58044D8-DB02-9A8B-0042-F4FF0DFBD3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9322" y="474296"/>
            <a:ext cx="3895766" cy="3632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3580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83FA9-7C11-B04D-BE6F-500EF6F49D2A}" type="slidenum">
              <a:rPr lang="de-DE" smtClean="0"/>
              <a:t>4</a:t>
            </a:fld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>
          <a:xfrm>
            <a:off x="468313" y="1634397"/>
            <a:ext cx="8236776" cy="2606403"/>
          </a:xfrm>
        </p:spPr>
        <p:txBody>
          <a:bodyPr/>
          <a:lstStyle/>
          <a:p>
            <a:pPr marL="285750" indent="-285750">
              <a:spcBef>
                <a:spcPts val="480"/>
              </a:spcBef>
              <a:buFont typeface="Arial" panose="020B0604020202020204" pitchFamily="34" charset="0"/>
              <a:buChar char="•"/>
            </a:pPr>
            <a:r>
              <a:rPr lang="en-US" spc="-20" dirty="0">
                <a:solidFill>
                  <a:srgbClr val="003358"/>
                </a:solidFill>
                <a:latin typeface="Arial"/>
                <a:cs typeface="Arial"/>
              </a:rPr>
              <a:t>It is a byte code instruction format.</a:t>
            </a:r>
          </a:p>
          <a:p>
            <a:pPr marL="285750" indent="-285750">
              <a:spcBef>
                <a:spcPts val="480"/>
              </a:spcBef>
              <a:buFont typeface="Arial" panose="020B0604020202020204" pitchFamily="34" charset="0"/>
              <a:buChar char="•"/>
            </a:pPr>
            <a:r>
              <a:rPr lang="en-US" spc="-20" dirty="0">
                <a:solidFill>
                  <a:srgbClr val="003358"/>
                </a:solidFill>
                <a:latin typeface="Arial"/>
                <a:cs typeface="Arial"/>
              </a:rPr>
              <a:t>Linked together with JS and HTML.</a:t>
            </a:r>
          </a:p>
          <a:p>
            <a:pPr marL="285750" indent="-285750">
              <a:spcBef>
                <a:spcPts val="480"/>
              </a:spcBef>
              <a:buFont typeface="Arial" panose="020B0604020202020204" pitchFamily="34" charset="0"/>
              <a:buChar char="•"/>
            </a:pPr>
            <a:r>
              <a:rPr lang="en-US" spc="-20" dirty="0">
                <a:solidFill>
                  <a:srgbClr val="003358"/>
                </a:solidFill>
                <a:latin typeface="Arial"/>
                <a:cs typeface="Arial"/>
              </a:rPr>
              <a:t>Can be run on modern browser.</a:t>
            </a:r>
          </a:p>
          <a:p>
            <a:pPr marL="285750" indent="-285750">
              <a:spcBef>
                <a:spcPts val="480"/>
              </a:spcBef>
              <a:buFont typeface="Arial" panose="020B0604020202020204" pitchFamily="34" charset="0"/>
              <a:buChar char="•"/>
            </a:pPr>
            <a:r>
              <a:rPr lang="en-US" spc="-20" dirty="0">
                <a:solidFill>
                  <a:srgbClr val="003358"/>
                </a:solidFill>
                <a:latin typeface="Arial"/>
                <a:cs typeface="Arial"/>
              </a:rPr>
              <a:t>Achieves near native performance.</a:t>
            </a:r>
          </a:p>
          <a:p>
            <a:pPr marL="285750" indent="-285750">
              <a:spcBef>
                <a:spcPts val="480"/>
              </a:spcBef>
              <a:buFont typeface="Arial" panose="020B0604020202020204" pitchFamily="34" charset="0"/>
              <a:buChar char="•"/>
            </a:pPr>
            <a:r>
              <a:rPr lang="en-US" spc="-20" dirty="0">
                <a:solidFill>
                  <a:srgbClr val="003358"/>
                </a:solidFill>
                <a:latin typeface="Arial"/>
                <a:cs typeface="Arial"/>
              </a:rPr>
              <a:t>Polyglot.</a:t>
            </a:r>
          </a:p>
          <a:p>
            <a:pPr>
              <a:spcBef>
                <a:spcPts val="480"/>
              </a:spcBef>
            </a:pPr>
            <a:endParaRPr lang="de-DE" spc="-20" dirty="0">
              <a:solidFill>
                <a:srgbClr val="003358"/>
              </a:solidFill>
              <a:latin typeface="Arial"/>
              <a:cs typeface="Arial"/>
            </a:endParaRP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e-DE" dirty="0"/>
              <a:t>Web Assembly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de-DE" dirty="0"/>
              <a:t>Research Project – S4_DBIS1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5F37E54-334A-E9D5-3B69-B6E0685353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4500" y="1634397"/>
            <a:ext cx="4671187" cy="1854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4742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83FA9-7C11-B04D-BE6F-500EF6F49D2A}" type="slidenum">
              <a:rPr lang="de-DE" smtClean="0"/>
              <a:t>5</a:t>
            </a:fld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DE" dirty="0"/>
              <a:t>Implementation</a:t>
            </a:r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de-DE" dirty="0"/>
              <a:t>Research Project – S4_DBIS1</a:t>
            </a:r>
          </a:p>
        </p:txBody>
      </p:sp>
      <p:sp>
        <p:nvSpPr>
          <p:cNvPr id="12" name="Textplatzhalter 2">
            <a:extLst>
              <a:ext uri="{FF2B5EF4-FFF2-40B4-BE49-F238E27FC236}">
                <a16:creationId xmlns:a16="http://schemas.microsoft.com/office/drawing/2014/main" id="{5C5256C2-94BD-E932-4F40-80C747245A87}"/>
              </a:ext>
            </a:extLst>
          </p:cNvPr>
          <p:cNvSpPr txBox="1">
            <a:spLocks/>
          </p:cNvSpPr>
          <p:nvPr/>
        </p:nvSpPr>
        <p:spPr>
          <a:xfrm>
            <a:off x="468313" y="1635124"/>
            <a:ext cx="4032094" cy="2551113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685800" rtl="0" eaLnBrk="1" fontAlgn="auto" latinLnBrk="0" hangingPunct="1">
              <a:lnSpc>
                <a:spcPts val="2300"/>
              </a:lnSpc>
              <a:spcBef>
                <a:spcPts val="48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0" kern="1200">
                <a:solidFill>
                  <a:srgbClr val="003359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pc="-20" dirty="0">
                <a:solidFill>
                  <a:srgbClr val="003358"/>
                </a:solidFill>
                <a:latin typeface="Arial"/>
                <a:cs typeface="Arial"/>
              </a:rPr>
              <a:t>Implement a data loader.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pc="-20" dirty="0">
                <a:solidFill>
                  <a:srgbClr val="003358"/>
                </a:solidFill>
                <a:latin typeface="Arial"/>
                <a:cs typeface="Arial"/>
              </a:rPr>
              <a:t>Implement the raster data processing module.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pc="-20" dirty="0">
                <a:solidFill>
                  <a:srgbClr val="003358"/>
                </a:solidFill>
                <a:latin typeface="Arial"/>
                <a:cs typeface="Arial"/>
              </a:rPr>
              <a:t>User Interface for visualization.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7D87848-4582-B601-6C20-46D58948FE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5280" y="1141604"/>
            <a:ext cx="4608512" cy="2119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2475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83FA9-7C11-B04D-BE6F-500EF6F49D2A}" type="slidenum">
              <a:rPr lang="de-DE" smtClean="0"/>
              <a:t>6</a:t>
            </a:fld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003359"/>
                </a:solidFill>
              </a:rPr>
              <a:t>File Path or URL</a:t>
            </a:r>
          </a:p>
          <a:p>
            <a:r>
              <a:rPr lang="en-US" dirty="0">
                <a:solidFill>
                  <a:srgbClr val="003359"/>
                </a:solidFill>
              </a:rPr>
              <a:t>Coordinate Reference System(CRS)</a:t>
            </a:r>
          </a:p>
          <a:p>
            <a:r>
              <a:rPr lang="en-US" dirty="0">
                <a:solidFill>
                  <a:srgbClr val="003359"/>
                </a:solidFill>
              </a:rPr>
              <a:t>Spatial Extent</a:t>
            </a:r>
          </a:p>
          <a:p>
            <a:r>
              <a:rPr lang="en-US" dirty="0">
                <a:solidFill>
                  <a:srgbClr val="003359"/>
                </a:solidFill>
              </a:rPr>
              <a:t>Band Selection</a:t>
            </a:r>
          </a:p>
          <a:p>
            <a:r>
              <a:rPr lang="en-US" dirty="0">
                <a:solidFill>
                  <a:srgbClr val="003359"/>
                </a:solidFill>
              </a:rPr>
              <a:t>Memory Size</a:t>
            </a:r>
          </a:p>
          <a:p>
            <a:r>
              <a:rPr lang="en-US" dirty="0">
                <a:solidFill>
                  <a:srgbClr val="003359"/>
                </a:solidFill>
              </a:rPr>
              <a:t>Error Handling</a:t>
            </a:r>
          </a:p>
          <a:p>
            <a:endParaRPr lang="de-DE" dirty="0">
              <a:solidFill>
                <a:srgbClr val="003359"/>
              </a:solidFill>
            </a:endParaRP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e-DE" dirty="0"/>
              <a:t>Data Loader</a:t>
            </a:r>
          </a:p>
          <a:p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de-DE" dirty="0"/>
              <a:t>Research Project – S4_DBIS1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47F0DDD-2841-7CE5-2509-61BBFCF416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5280" y="1424940"/>
            <a:ext cx="4608512" cy="2119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1829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83FA9-7C11-B04D-BE6F-500EF6F49D2A}" type="slidenum">
              <a:rPr lang="de-DE" smtClean="0"/>
              <a:t>7</a:t>
            </a:fld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2984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98450" indent="-285750">
              <a:buFont typeface="Arial" panose="020B0604020202020204" pitchFamily="34" charset="0"/>
              <a:buChar char="•"/>
            </a:pPr>
            <a:r>
              <a:rPr lang="de-DE" dirty="0"/>
              <a:t>Aggregations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e-DE" dirty="0"/>
              <a:t>Raster Data Processing</a:t>
            </a:r>
          </a:p>
          <a:p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de-DE" dirty="0"/>
              <a:t>Research Project – S4_DBIS1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840BD03-A2B1-D666-80AE-C5D8D8B564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5280" y="1424940"/>
            <a:ext cx="4608512" cy="2119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4906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83FA9-7C11-B04D-BE6F-500EF6F49D2A}" type="slidenum">
              <a:rPr lang="de-DE" smtClean="0"/>
              <a:t>8</a:t>
            </a:fld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2984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98450" indent="-285750">
              <a:buFont typeface="Arial" panose="020B0604020202020204" pitchFamily="34" charset="0"/>
              <a:buChar char="•"/>
            </a:pPr>
            <a:r>
              <a:rPr lang="de-DE" dirty="0"/>
              <a:t>Histograms</a:t>
            </a:r>
          </a:p>
          <a:p>
            <a:pPr marL="298450" indent="-285750">
              <a:buFont typeface="Arial" panose="020B0604020202020204" pitchFamily="34" charset="0"/>
              <a:buChar char="•"/>
            </a:pPr>
            <a:r>
              <a:rPr lang="de-DE" dirty="0"/>
              <a:t>Mix and Max values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e-DE" dirty="0"/>
              <a:t>User Interface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de-DE" dirty="0"/>
              <a:t>Research Project – S4_DBIS1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3971BFD-987A-9318-BE2D-DD074CE162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959" b="17594"/>
          <a:stretch/>
        </p:blipFill>
        <p:spPr>
          <a:xfrm>
            <a:off x="5008085" y="1424940"/>
            <a:ext cx="2986495" cy="2293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1864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83FA9-7C11-B04D-BE6F-500EF6F49D2A}" type="slidenum">
              <a:rPr lang="de-DE" smtClean="0"/>
              <a:t>9</a:t>
            </a:fld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298450" indent="-285750">
              <a:buFont typeface="Arial" panose="020B0604020202020204" pitchFamily="34" charset="0"/>
              <a:buChar char="•"/>
            </a:pPr>
            <a:r>
              <a:rPr lang="de-DE" dirty="0"/>
              <a:t>Emscripten for C/C++.</a:t>
            </a:r>
          </a:p>
          <a:p>
            <a:pPr marL="298450" indent="-285750">
              <a:buFont typeface="Arial" panose="020B0604020202020204" pitchFamily="34" charset="0"/>
              <a:buChar char="•"/>
            </a:pPr>
            <a:r>
              <a:rPr lang="de-DE" dirty="0"/>
              <a:t>Pyodide for python.</a:t>
            </a:r>
          </a:p>
          <a:p>
            <a:pPr marL="298450" indent="-285750">
              <a:buFont typeface="Arial" panose="020B0604020202020204" pitchFamily="34" charset="0"/>
              <a:buChar char="•"/>
            </a:pPr>
            <a:r>
              <a:rPr lang="de-DE" dirty="0"/>
              <a:t>Geospatial Data Abstraction Library(GDAL).</a:t>
            </a:r>
          </a:p>
          <a:p>
            <a:pPr marL="298450" indent="-285750">
              <a:buFont typeface="Arial" panose="020B0604020202020204" pitchFamily="34" charset="0"/>
              <a:buChar char="•"/>
            </a:pPr>
            <a:r>
              <a:rPr lang="de-DE" dirty="0"/>
              <a:t>rasterio, rioxarray – Python Packages.</a:t>
            </a:r>
          </a:p>
          <a:p>
            <a:pPr marL="298450" indent="-285750">
              <a:buFont typeface="Arial" panose="020B0604020202020204" pitchFamily="34" charset="0"/>
              <a:buChar char="•"/>
            </a:pPr>
            <a:r>
              <a:rPr lang="de-DE" dirty="0"/>
              <a:t>gdal3.js – GDAL and related tools.</a:t>
            </a:r>
          </a:p>
          <a:p>
            <a:pPr marL="2984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984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DE" dirty="0"/>
              <a:t>Tools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de-DE" dirty="0"/>
              <a:t>Research Project – S4_DBIS1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D58351-E1A8-BB52-E89C-59C733FF46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1119" y="738997"/>
            <a:ext cx="3230017" cy="88139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E67E896-AC57-9DDB-DA90-D56DAE9157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7120" y="1738866"/>
            <a:ext cx="3942080" cy="9855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23265A8-1430-67D9-4310-9253A0A797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1943" y="2680117"/>
            <a:ext cx="2028367" cy="1129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259298"/>
      </p:ext>
    </p:extLst>
  </p:cSld>
  <p:clrMapOvr>
    <a:masterClrMapping/>
  </p:clrMapOvr>
</p:sld>
</file>

<file path=ppt/theme/theme1.xml><?xml version="1.0" encoding="utf-8"?>
<a:theme xmlns:a="http://schemas.openxmlformats.org/drawingml/2006/main" name="Design_TU_Ilmenau">
  <a:themeElements>
    <a:clrScheme name="TU Ilmenau">
      <a:dk1>
        <a:srgbClr val="004479"/>
      </a:dk1>
      <a:lt1>
        <a:srgbClr val="FFFFFF"/>
      </a:lt1>
      <a:dk2>
        <a:srgbClr val="003358"/>
      </a:dk2>
      <a:lt2>
        <a:srgbClr val="E7E6E6"/>
      </a:lt2>
      <a:accent1>
        <a:srgbClr val="FF7C00"/>
      </a:accent1>
      <a:accent2>
        <a:srgbClr val="22B5E3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3358"/>
      </a:hlink>
      <a:folHlink>
        <a:srgbClr val="797979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wrap="square" lIns="0" tIns="0" rIns="0" bIns="0" rtlCol="0">
        <a:spAutoFit/>
      </a:bodyPr>
      <a:lstStyle>
        <a:defPPr marL="12700" algn="l">
          <a:lnSpc>
            <a:spcPts val="2300"/>
          </a:lnSpc>
          <a:spcBef>
            <a:spcPts val="480"/>
          </a:spcBef>
          <a:defRPr sz="1600" b="1" spc="-5" dirty="0">
            <a:solidFill>
              <a:srgbClr val="003358"/>
            </a:solidFill>
            <a:latin typeface="Arial"/>
            <a:cs typeface="Arial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_TUI_16zu9_NEU" id="{41E4DB29-444F-4E79-9A5A-9BDD16252F56}" vid="{49371515-4DE3-4D3A-93DC-710F93D183CF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107224E92C04CD44BFEDD0BE27D85A43" ma:contentTypeVersion="0" ma:contentTypeDescription="Ein neues Dokument erstellen." ma:contentTypeScope="" ma:versionID="f6f89d71838b0e6d705d2788d638e09c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b686dcd11d120f5ddbaa988a62e2b008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BEAB91B-9693-484F-85D5-030E0441B3A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F3A51AE-C4EA-4C5C-97C9-18319B44A9D7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11760B64-E418-4016-A4C2-ED101B08160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202102_PPT_Vorlage_16zu9</Template>
  <TotalTime>267</TotalTime>
  <Words>347</Words>
  <Application>Microsoft Office PowerPoint</Application>
  <PresentationFormat>On-screen Show (16:9)</PresentationFormat>
  <Paragraphs>70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Wingdings</vt:lpstr>
      <vt:lpstr>Design_TU_Ilmenau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Vishnu Raj</dc:creator>
  <cp:lastModifiedBy>Vishnu Raj</cp:lastModifiedBy>
  <cp:revision>2</cp:revision>
  <dcterms:created xsi:type="dcterms:W3CDTF">2024-05-14T13:10:13Z</dcterms:created>
  <dcterms:modified xsi:type="dcterms:W3CDTF">2024-05-14T17:37:39Z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0x010100107224E92C04CD44BFEDD0BE27D85A43</vt:lpwstr>
  </property>
</Properties>
</file>